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1"/>
  </p:notesMasterIdLst>
  <p:sldIdLst>
    <p:sldId id="256" r:id="rId2"/>
    <p:sldId id="258" r:id="rId3"/>
    <p:sldId id="259" r:id="rId4"/>
    <p:sldId id="311" r:id="rId5"/>
    <p:sldId id="261" r:id="rId6"/>
    <p:sldId id="262" r:id="rId7"/>
    <p:sldId id="263" r:id="rId8"/>
    <p:sldId id="266" r:id="rId9"/>
    <p:sldId id="312" r:id="rId10"/>
  </p:sldIdLst>
  <p:sldSz cx="9144000" cy="5143500" type="screen16x9"/>
  <p:notesSz cx="6858000" cy="9144000"/>
  <p:embeddedFontLst>
    <p:embeddedFont>
      <p:font typeface="Poppins" panose="00000500000000000000" pitchFamily="2" charset="0"/>
      <p:regular r:id="rId12"/>
      <p:bold r:id="rId13"/>
      <p:italic r:id="rId14"/>
      <p:boldItalic r:id="rId15"/>
    </p:embeddedFont>
    <p:embeddedFont>
      <p:font typeface="Poppins ExtraBold" panose="00000900000000000000" pitchFamily="2" charset="0"/>
      <p:bold r:id="rId16"/>
      <p:boldItalic r:id="rId17"/>
    </p:embeddedFont>
    <p:embeddedFont>
      <p:font typeface="Poppins Light" panose="00000400000000000000" pitchFamily="2" charset="0"/>
      <p:regular r:id="rId18"/>
      <p:bold r:id="rId19"/>
      <p:italic r:id="rId20"/>
      <p:boldItalic r:id="rId21"/>
    </p:embeddedFont>
    <p:embeddedFont>
      <p:font typeface="Poppins SemiBold" panose="000007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C0E7CB-CF69-4493-B090-60ACC80841AE}">
  <a:tblStyle styleId="{C4C0E7CB-CF69-4493-B090-60ACC80841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9" d="100"/>
          <a:sy n="139" d="100"/>
        </p:scale>
        <p:origin x="792" y="12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viewProps" Target="viewProps.xml"/></Relationships>
</file>

<file path=ppt/media/image1.gif>
</file>

<file path=ppt/media/image2.gif>
</file>

<file path=ppt/media/image3.gif>
</file>

<file path=ppt/media/image4.gif>
</file>

<file path=ppt/media/image5.gif>
</file>

<file path=ppt/media/image6.gi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0"/>
        <p:cNvGrpSpPr/>
        <p:nvPr/>
      </p:nvGrpSpPr>
      <p:grpSpPr>
        <a:xfrm>
          <a:off x="0" y="0"/>
          <a:ext cx="0" cy="0"/>
          <a:chOff x="0" y="0"/>
          <a:chExt cx="0" cy="0"/>
        </a:xfrm>
      </p:grpSpPr>
      <p:sp>
        <p:nvSpPr>
          <p:cNvPr id="7631" name="Google Shape;76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2" name="Google Shape;76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3"/>
        <p:cNvGrpSpPr/>
        <p:nvPr/>
      </p:nvGrpSpPr>
      <p:grpSpPr>
        <a:xfrm>
          <a:off x="0" y="0"/>
          <a:ext cx="0" cy="0"/>
          <a:chOff x="0" y="0"/>
          <a:chExt cx="0" cy="0"/>
        </a:xfrm>
      </p:grpSpPr>
      <p:sp>
        <p:nvSpPr>
          <p:cNvPr id="7644" name="Google Shape;7644;ga5475f15f3_2_39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5" name="Google Shape;7645;ga5475f15f3_2_39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4"/>
        <p:cNvGrpSpPr/>
        <p:nvPr/>
      </p:nvGrpSpPr>
      <p:grpSpPr>
        <a:xfrm>
          <a:off x="0" y="0"/>
          <a:ext cx="0" cy="0"/>
          <a:chOff x="0" y="0"/>
          <a:chExt cx="0" cy="0"/>
        </a:xfrm>
      </p:grpSpPr>
      <p:sp>
        <p:nvSpPr>
          <p:cNvPr id="7705" name="Google Shape;7705;ga5475f15f3_2_3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6" name="Google Shape;7706;ga5475f15f3_2_3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6"/>
        <p:cNvGrpSpPr/>
        <p:nvPr/>
      </p:nvGrpSpPr>
      <p:grpSpPr>
        <a:xfrm>
          <a:off x="0" y="0"/>
          <a:ext cx="0" cy="0"/>
          <a:chOff x="0" y="0"/>
          <a:chExt cx="0" cy="0"/>
        </a:xfrm>
      </p:grpSpPr>
      <p:sp>
        <p:nvSpPr>
          <p:cNvPr id="7937" name="Google Shape;7937;ga5475f15f3_2_4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8" name="Google Shape;7938;ga5475f15f3_2_4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a5475f15f3_2_4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a5475f15f3_2_4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3"/>
        <p:cNvGrpSpPr/>
        <p:nvPr/>
      </p:nvGrpSpPr>
      <p:grpSpPr>
        <a:xfrm>
          <a:off x="0" y="0"/>
          <a:ext cx="0" cy="0"/>
          <a:chOff x="0" y="0"/>
          <a:chExt cx="0" cy="0"/>
        </a:xfrm>
      </p:grpSpPr>
      <p:sp>
        <p:nvSpPr>
          <p:cNvPr id="8304" name="Google Shape;8304;ga5475f15f3_2_4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5" name="Google Shape;8305;ga5475f15f3_2_4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2"/>
        <p:cNvGrpSpPr/>
        <p:nvPr/>
      </p:nvGrpSpPr>
      <p:grpSpPr>
        <a:xfrm>
          <a:off x="0" y="0"/>
          <a:ext cx="0" cy="0"/>
          <a:chOff x="0" y="0"/>
          <a:chExt cx="0" cy="0"/>
        </a:xfrm>
      </p:grpSpPr>
      <p:sp>
        <p:nvSpPr>
          <p:cNvPr id="8773" name="Google Shape;8773;ga5475f15f3_2_5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4" name="Google Shape;8774;ga5475f15f3_2_5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a:off x="6531844" y="-140930"/>
            <a:ext cx="1685899" cy="982051"/>
          </a:xfrm>
          <a:custGeom>
            <a:avLst/>
            <a:gdLst/>
            <a:ahLst/>
            <a:cxnLst/>
            <a:rect l="l" t="t" r="r" b="b"/>
            <a:pathLst>
              <a:path w="40306" h="23480" extrusionOk="0">
                <a:moveTo>
                  <a:pt x="39942" y="0"/>
                </a:moveTo>
                <a:lnTo>
                  <a:pt x="26630" y="23061"/>
                </a:lnTo>
                <a:lnTo>
                  <a:pt x="1" y="23061"/>
                </a:lnTo>
                <a:lnTo>
                  <a:pt x="210" y="23479"/>
                </a:lnTo>
                <a:lnTo>
                  <a:pt x="26871" y="23479"/>
                </a:lnTo>
                <a:lnTo>
                  <a:pt x="40306" y="209"/>
                </a:lnTo>
                <a:lnTo>
                  <a:pt x="39942"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027125" y="-1061650"/>
            <a:ext cx="2075899" cy="1797680"/>
          </a:xfrm>
          <a:custGeom>
            <a:avLst/>
            <a:gdLst/>
            <a:ahLst/>
            <a:cxnLst/>
            <a:rect l="l" t="t" r="r" b="b"/>
            <a:pathLst>
              <a:path w="49630" h="42981" extrusionOk="0">
                <a:moveTo>
                  <a:pt x="12407" y="0"/>
                </a:moveTo>
                <a:lnTo>
                  <a:pt x="0" y="21490"/>
                </a:lnTo>
                <a:lnTo>
                  <a:pt x="12407" y="42980"/>
                </a:lnTo>
                <a:lnTo>
                  <a:pt x="37222" y="42980"/>
                </a:lnTo>
                <a:lnTo>
                  <a:pt x="49629" y="21490"/>
                </a:lnTo>
                <a:lnTo>
                  <a:pt x="372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5954876" y="961438"/>
            <a:ext cx="2002360" cy="28725"/>
            <a:chOff x="6505625" y="2212725"/>
            <a:chExt cx="876575" cy="12575"/>
          </a:xfrm>
        </p:grpSpPr>
        <p:sp>
          <p:nvSpPr>
            <p:cNvPr id="12" name="Google Shape;12;p2"/>
            <p:cNvSpPr/>
            <p:nvPr/>
          </p:nvSpPr>
          <p:spPr>
            <a:xfrm>
              <a:off x="71324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054100" y="2212725"/>
              <a:ext cx="14700" cy="12575"/>
            </a:xfrm>
            <a:custGeom>
              <a:avLst/>
              <a:gdLst/>
              <a:ahLst/>
              <a:cxnLst/>
              <a:rect l="l" t="t" r="r" b="b"/>
              <a:pathLst>
                <a:path w="588" h="503" extrusionOk="0">
                  <a:moveTo>
                    <a:pt x="253" y="0"/>
                  </a:moveTo>
                  <a:cubicBezTo>
                    <a:pt x="124" y="0"/>
                    <a:pt x="0" y="100"/>
                    <a:pt x="0" y="251"/>
                  </a:cubicBezTo>
                  <a:cubicBezTo>
                    <a:pt x="0" y="389"/>
                    <a:pt x="113" y="503"/>
                    <a:pt x="252" y="503"/>
                  </a:cubicBezTo>
                  <a:cubicBezTo>
                    <a:pt x="475" y="501"/>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757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97400" y="2212725"/>
              <a:ext cx="14675" cy="12575"/>
            </a:xfrm>
            <a:custGeom>
              <a:avLst/>
              <a:gdLst/>
              <a:ahLst/>
              <a:cxnLst/>
              <a:rect l="l" t="t" r="r" b="b"/>
              <a:pathLst>
                <a:path w="587" h="503" extrusionOk="0">
                  <a:moveTo>
                    <a:pt x="253" y="0"/>
                  </a:moveTo>
                  <a:cubicBezTo>
                    <a:pt x="124" y="0"/>
                    <a:pt x="0" y="100"/>
                    <a:pt x="0" y="251"/>
                  </a:cubicBezTo>
                  <a:cubicBezTo>
                    <a:pt x="0" y="389"/>
                    <a:pt x="113" y="503"/>
                    <a:pt x="252" y="503"/>
                  </a:cubicBezTo>
                  <a:cubicBezTo>
                    <a:pt x="475" y="503"/>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36755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7"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289175" y="2212725"/>
              <a:ext cx="14675" cy="12575"/>
            </a:xfrm>
            <a:custGeom>
              <a:avLst/>
              <a:gdLst/>
              <a:ahLst/>
              <a:cxnLst/>
              <a:rect l="l" t="t" r="r" b="b"/>
              <a:pathLst>
                <a:path w="587" h="503" extrusionOk="0">
                  <a:moveTo>
                    <a:pt x="254" y="0"/>
                  </a:moveTo>
                  <a:cubicBezTo>
                    <a:pt x="125" y="0"/>
                    <a:pt x="2" y="100"/>
                    <a:pt x="2" y="251"/>
                  </a:cubicBezTo>
                  <a:cubicBezTo>
                    <a:pt x="0" y="389"/>
                    <a:pt x="114" y="503"/>
                    <a:pt x="252" y="503"/>
                  </a:cubicBezTo>
                  <a:cubicBezTo>
                    <a:pt x="475" y="503"/>
                    <a:pt x="587" y="232"/>
                    <a:pt x="429" y="74"/>
                  </a:cubicBezTo>
                  <a:cubicBezTo>
                    <a:pt x="378"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210800" y="2212725"/>
              <a:ext cx="14700" cy="12575"/>
            </a:xfrm>
            <a:custGeom>
              <a:avLst/>
              <a:gdLst/>
              <a:ahLst/>
              <a:cxnLst/>
              <a:rect l="l" t="t" r="r" b="b"/>
              <a:pathLst>
                <a:path w="588" h="503" extrusionOk="0">
                  <a:moveTo>
                    <a:pt x="255" y="0"/>
                  </a:moveTo>
                  <a:cubicBezTo>
                    <a:pt x="126" y="0"/>
                    <a:pt x="2" y="100"/>
                    <a:pt x="2" y="251"/>
                  </a:cubicBezTo>
                  <a:cubicBezTo>
                    <a:pt x="0" y="389"/>
                    <a:pt x="113" y="503"/>
                    <a:pt x="252" y="503"/>
                  </a:cubicBezTo>
                  <a:cubicBezTo>
                    <a:pt x="475" y="501"/>
                    <a:pt x="587" y="232"/>
                    <a:pt x="429" y="74"/>
                  </a:cubicBezTo>
                  <a:cubicBezTo>
                    <a:pt x="379" y="23"/>
                    <a:pt x="316" y="0"/>
                    <a:pt x="25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19025" y="2212725"/>
              <a:ext cx="14700" cy="12575"/>
            </a:xfrm>
            <a:custGeom>
              <a:avLst/>
              <a:gdLst/>
              <a:ahLst/>
              <a:cxnLst/>
              <a:rect l="l" t="t" r="r" b="b"/>
              <a:pathLst>
                <a:path w="588" h="503" extrusionOk="0">
                  <a:moveTo>
                    <a:pt x="254" y="0"/>
                  </a:moveTo>
                  <a:cubicBezTo>
                    <a:pt x="125" y="0"/>
                    <a:pt x="1" y="100"/>
                    <a:pt x="1" y="251"/>
                  </a:cubicBezTo>
                  <a:cubicBezTo>
                    <a:pt x="1" y="389"/>
                    <a:pt x="113" y="503"/>
                    <a:pt x="252" y="503"/>
                  </a:cubicBezTo>
                  <a:cubicBezTo>
                    <a:pt x="475" y="503"/>
                    <a:pt x="587" y="232"/>
                    <a:pt x="430" y="74"/>
                  </a:cubicBezTo>
                  <a:cubicBezTo>
                    <a:pt x="379"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40700" y="2212725"/>
              <a:ext cx="14650" cy="12575"/>
            </a:xfrm>
            <a:custGeom>
              <a:avLst/>
              <a:gdLst/>
              <a:ahLst/>
              <a:cxnLst/>
              <a:rect l="l" t="t" r="r" b="b"/>
              <a:pathLst>
                <a:path w="586" h="503" extrusionOk="0">
                  <a:moveTo>
                    <a:pt x="253" y="0"/>
                  </a:moveTo>
                  <a:cubicBezTo>
                    <a:pt x="124" y="0"/>
                    <a:pt x="0" y="100"/>
                    <a:pt x="0" y="251"/>
                  </a:cubicBezTo>
                  <a:cubicBezTo>
                    <a:pt x="0" y="389"/>
                    <a:pt x="113"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6623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1"/>
                    <a:pt x="587" y="232"/>
                    <a:pt x="430"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58400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5056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3"/>
                    <a:pt x="587" y="232"/>
                    <a:pt x="429"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a:off x="8240751" y="532575"/>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278216" y="969619"/>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528581" y="1695921"/>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134532" y="135012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2"/>
          <p:cNvGrpSpPr/>
          <p:nvPr/>
        </p:nvGrpSpPr>
        <p:grpSpPr>
          <a:xfrm>
            <a:off x="7488698" y="1836772"/>
            <a:ext cx="274836" cy="1611920"/>
            <a:chOff x="4769975" y="2151700"/>
            <a:chExt cx="149100" cy="874475"/>
          </a:xfrm>
        </p:grpSpPr>
        <p:sp>
          <p:nvSpPr>
            <p:cNvPr id="29" name="Google Shape;29;p2"/>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2"/>
          <p:cNvSpPr/>
          <p:nvPr/>
        </p:nvSpPr>
        <p:spPr>
          <a:xfrm>
            <a:off x="7873200" y="243452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8272456" y="2400472"/>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176927" y="2738255"/>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2"/>
          <p:cNvGrpSpPr/>
          <p:nvPr/>
        </p:nvGrpSpPr>
        <p:grpSpPr>
          <a:xfrm>
            <a:off x="8252330" y="2815089"/>
            <a:ext cx="1299260" cy="1296418"/>
            <a:chOff x="6378300" y="2596400"/>
            <a:chExt cx="754375" cy="752725"/>
          </a:xfrm>
        </p:grpSpPr>
        <p:sp>
          <p:nvSpPr>
            <p:cNvPr id="66" name="Google Shape;66;p2"/>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2"/>
          <p:cNvGrpSpPr/>
          <p:nvPr/>
        </p:nvGrpSpPr>
        <p:grpSpPr>
          <a:xfrm>
            <a:off x="6513030" y="4379548"/>
            <a:ext cx="1136960" cy="1115243"/>
            <a:chOff x="5930025" y="3771375"/>
            <a:chExt cx="668800" cy="656025"/>
          </a:xfrm>
        </p:grpSpPr>
        <p:sp>
          <p:nvSpPr>
            <p:cNvPr id="249" name="Google Shape;249;p2"/>
            <p:cNvSpPr/>
            <p:nvPr/>
          </p:nvSpPr>
          <p:spPr>
            <a:xfrm>
              <a:off x="6046675" y="43317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6067350" y="4331700"/>
              <a:ext cx="18250" cy="15650"/>
            </a:xfrm>
            <a:custGeom>
              <a:avLst/>
              <a:gdLst/>
              <a:ahLst/>
              <a:cxnLst/>
              <a:rect l="l" t="t" r="r" b="b"/>
              <a:pathLst>
                <a:path w="730" h="626" extrusionOk="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60933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61166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613997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160650" y="4331700"/>
              <a:ext cx="18300" cy="15650"/>
            </a:xfrm>
            <a:custGeom>
              <a:avLst/>
              <a:gdLst/>
              <a:ahLst/>
              <a:cxnLst/>
              <a:rect l="l" t="t" r="r" b="b"/>
              <a:pathLst>
                <a:path w="732" h="626" extrusionOk="0">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61866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620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233275" y="43317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62566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27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630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323950" y="4331700"/>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634990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37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639660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64199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644325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646655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6023325"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046675" y="431170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6067350" y="431170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60933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61166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13997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160650" y="431170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61866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6067350" y="435172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60933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61166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613997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6160650" y="435172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61866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620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6233275" y="4351725"/>
              <a:ext cx="15625" cy="15625"/>
            </a:xfrm>
            <a:custGeom>
              <a:avLst/>
              <a:gdLst/>
              <a:ahLst/>
              <a:cxnLst/>
              <a:rect l="l" t="t" r="r" b="b"/>
              <a:pathLst>
                <a:path w="625" h="625" extrusionOk="0">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62566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627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630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6323950" y="435172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6349900" y="4351725"/>
              <a:ext cx="15650" cy="15625"/>
            </a:xfrm>
            <a:custGeom>
              <a:avLst/>
              <a:gdLst/>
              <a:ahLst/>
              <a:cxnLst/>
              <a:rect l="l" t="t" r="r" b="b"/>
              <a:pathLst>
                <a:path w="626" h="625" extrusionOk="0">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637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639660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64199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644325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620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6233275" y="431170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62566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627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630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6323950" y="431170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634990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637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639660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64199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644325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646655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6487275" y="431170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5999975" y="42916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6023325"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6046675" y="42916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6067350" y="429167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60933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61166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613997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6160650" y="4291675"/>
              <a:ext cx="18300" cy="15675"/>
            </a:xfrm>
            <a:custGeom>
              <a:avLst/>
              <a:gdLst/>
              <a:ahLst/>
              <a:cxnLst/>
              <a:rect l="l" t="t" r="r" b="b"/>
              <a:pathLst>
                <a:path w="732" h="627"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61866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620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6233275" y="42916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62566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627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630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6323950" y="429167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634990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637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639660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64199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644325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646655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6487275" y="429167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6513250"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5999975" y="4271675"/>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6023325"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6046675" y="4271675"/>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6067350" y="427167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60933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61166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613997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6160650" y="427167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61866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620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6233275" y="4271675"/>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62566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627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630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6323950" y="4271675"/>
              <a:ext cx="18300" cy="15625"/>
            </a:xfrm>
            <a:custGeom>
              <a:avLst/>
              <a:gdLst/>
              <a:ahLst/>
              <a:cxnLst/>
              <a:rect l="l" t="t" r="r" b="b"/>
              <a:pathLst>
                <a:path w="732" h="625" extrusionOk="0">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634990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637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639660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64199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644325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646655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6487275" y="427167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6513250"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597667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5999975" y="4251675"/>
              <a:ext cx="15650" cy="15625"/>
            </a:xfrm>
            <a:custGeom>
              <a:avLst/>
              <a:gdLst/>
              <a:ahLst/>
              <a:cxnLst/>
              <a:rect l="l" t="t" r="r" b="b"/>
              <a:pathLst>
                <a:path w="626" h="625" extrusionOk="0">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602332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6046675" y="4251675"/>
              <a:ext cx="15625" cy="15625"/>
            </a:xfrm>
            <a:custGeom>
              <a:avLst/>
              <a:gdLst/>
              <a:ahLst/>
              <a:cxnLst/>
              <a:rect l="l" t="t" r="r" b="b"/>
              <a:pathLst>
                <a:path w="625" h="625" extrusionOk="0">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6067350" y="425167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60933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61166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613997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6160650" y="425167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61866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620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6233275" y="4251675"/>
              <a:ext cx="15625" cy="15625"/>
            </a:xfrm>
            <a:custGeom>
              <a:avLst/>
              <a:gdLst/>
              <a:ahLst/>
              <a:cxnLst/>
              <a:rect l="l" t="t" r="r" b="b"/>
              <a:pathLst>
                <a:path w="625" h="625" extrusionOk="0">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62566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627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630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6323950" y="4251675"/>
              <a:ext cx="18300" cy="15625"/>
            </a:xfrm>
            <a:custGeom>
              <a:avLst/>
              <a:gdLst/>
              <a:ahLst/>
              <a:cxnLst/>
              <a:rect l="l" t="t" r="r" b="b"/>
              <a:pathLst>
                <a:path w="732" h="625" extrusionOk="0">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634990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637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639660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64199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64432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646655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6487275" y="425167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6513250"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597667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5999975" y="423165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602332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6046675" y="423165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6067350" y="4231650"/>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60933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61166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613997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160650" y="4231650"/>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61866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620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6233275" y="423165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62566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627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630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6323950" y="42316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634990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637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639660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64199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64432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646655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6487275" y="4231650"/>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6513250"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5953325" y="4211650"/>
              <a:ext cx="15650" cy="15600"/>
            </a:xfrm>
            <a:custGeom>
              <a:avLst/>
              <a:gdLst/>
              <a:ahLst/>
              <a:cxnLst/>
              <a:rect l="l" t="t" r="r" b="b"/>
              <a:pathLst>
                <a:path w="626" h="624" extrusionOk="0">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597667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5999975" y="4211650"/>
              <a:ext cx="15650" cy="15600"/>
            </a:xfrm>
            <a:custGeom>
              <a:avLst/>
              <a:gdLst/>
              <a:ahLst/>
              <a:cxnLst/>
              <a:rect l="l" t="t" r="r" b="b"/>
              <a:pathLst>
                <a:path w="626" h="624" extrusionOk="0">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602332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6046675" y="4211650"/>
              <a:ext cx="15625" cy="15600"/>
            </a:xfrm>
            <a:custGeom>
              <a:avLst/>
              <a:gdLst/>
              <a:ahLst/>
              <a:cxnLst/>
              <a:rect l="l" t="t" r="r" b="b"/>
              <a:pathLst>
                <a:path w="625" h="624" extrusionOk="0">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6067350" y="4211650"/>
              <a:ext cx="18250" cy="15625"/>
            </a:xfrm>
            <a:custGeom>
              <a:avLst/>
              <a:gdLst/>
              <a:ahLst/>
              <a:cxnLst/>
              <a:rect l="l" t="t" r="r" b="b"/>
              <a:pathLst>
                <a:path w="730" h="625" extrusionOk="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60933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61166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613997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6160650" y="4211650"/>
              <a:ext cx="18300" cy="15625"/>
            </a:xfrm>
            <a:custGeom>
              <a:avLst/>
              <a:gdLst/>
              <a:ahLst/>
              <a:cxnLst/>
              <a:rect l="l" t="t" r="r" b="b"/>
              <a:pathLst>
                <a:path w="732" h="625" extrusionOk="0">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61866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620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6233275" y="4211650"/>
              <a:ext cx="15625" cy="15600"/>
            </a:xfrm>
            <a:custGeom>
              <a:avLst/>
              <a:gdLst/>
              <a:ahLst/>
              <a:cxnLst/>
              <a:rect l="l" t="t" r="r" b="b"/>
              <a:pathLst>
                <a:path w="625" h="624" extrusionOk="0">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62566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627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630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6323950" y="421165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634990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637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639660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64199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64432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646655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6487275" y="4211650"/>
              <a:ext cx="18250" cy="15625"/>
            </a:xfrm>
            <a:custGeom>
              <a:avLst/>
              <a:gdLst/>
              <a:ahLst/>
              <a:cxnLst/>
              <a:rect l="l" t="t" r="r" b="b"/>
              <a:pathLst>
                <a:path w="730" h="625" extrusionOk="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651325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5953325" y="4191600"/>
              <a:ext cx="15650" cy="15650"/>
            </a:xfrm>
            <a:custGeom>
              <a:avLst/>
              <a:gdLst/>
              <a:ahLst/>
              <a:cxnLst/>
              <a:rect l="l" t="t" r="r" b="b"/>
              <a:pathLst>
                <a:path w="626" h="626" extrusionOk="0">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597667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5999975" y="419160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602332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6046675" y="419160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6067350" y="4191600"/>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60933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61166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613997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6160650" y="4191600"/>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61866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620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6233275" y="419160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62566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627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630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6323950" y="4191600"/>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634990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637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639660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64199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64432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646655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6487275" y="4191600"/>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651325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5953325" y="4171600"/>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597667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5999975" y="4171600"/>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602332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6046675" y="4171600"/>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6067350" y="417160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60933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61166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613997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6160650" y="417160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61866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620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6233275" y="41716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62566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627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630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6323950" y="417160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634990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637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639660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64199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64432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646655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6487275" y="417160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651325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5953325" y="415157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597667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59300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5999975" y="41515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60233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6046675" y="41515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6067350"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60933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61166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613997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6160650" y="415157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61866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620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6233275" y="41515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62566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627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630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6323950" y="415157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634990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637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639660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64199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64432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646655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6487275" y="415157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651325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59300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5953325" y="4131575"/>
              <a:ext cx="15650" cy="15625"/>
            </a:xfrm>
            <a:custGeom>
              <a:avLst/>
              <a:gdLst/>
              <a:ahLst/>
              <a:cxnLst/>
              <a:rect l="l" t="t" r="r" b="b"/>
              <a:pathLst>
                <a:path w="626" h="625" extrusionOk="0">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597667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5999975" y="4131575"/>
              <a:ext cx="15650" cy="15625"/>
            </a:xfrm>
            <a:custGeom>
              <a:avLst/>
              <a:gdLst/>
              <a:ahLst/>
              <a:cxnLst/>
              <a:rect l="l" t="t" r="r" b="b"/>
              <a:pathLst>
                <a:path w="626" h="625" extrusionOk="0">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60233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6046675" y="4131575"/>
              <a:ext cx="15625" cy="15625"/>
            </a:xfrm>
            <a:custGeom>
              <a:avLst/>
              <a:gdLst/>
              <a:ahLst/>
              <a:cxnLst/>
              <a:rect l="l" t="t" r="r" b="b"/>
              <a:pathLst>
                <a:path w="625" h="625" extrusionOk="0">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6067350"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60933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61166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613997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6160650" y="4131575"/>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61866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620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6233275" y="4131575"/>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62566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627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630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6323950" y="413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634990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637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639660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64199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64432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646655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6487275" y="413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651325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59300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5953325" y="4111575"/>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597667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5999975" y="4111575"/>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60233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6046675" y="411157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6067350"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60933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61166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613997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6160650" y="4111575"/>
              <a:ext cx="18300" cy="15650"/>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61866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620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6233275" y="411157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62566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627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630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6323950" y="411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634990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637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639660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64199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64432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646655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6487275" y="411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651325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59300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5953325" y="4091550"/>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597667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5999975" y="4091550"/>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60233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6046675" y="409155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6067350"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60933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61166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613997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6160650" y="4091550"/>
              <a:ext cx="18300" cy="15650"/>
            </a:xfrm>
            <a:custGeom>
              <a:avLst/>
              <a:gdLst/>
              <a:ahLst/>
              <a:cxnLst/>
              <a:rect l="l" t="t" r="r" b="b"/>
              <a:pathLst>
                <a:path w="732" h="626"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61866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620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6233275" y="409155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62566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627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630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6323950" y="4091550"/>
              <a:ext cx="18300" cy="15650"/>
            </a:xfrm>
            <a:custGeom>
              <a:avLst/>
              <a:gdLst/>
              <a:ahLst/>
              <a:cxnLst/>
              <a:rect l="l" t="t" r="r" b="b"/>
              <a:pathLst>
                <a:path w="732" h="626"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634990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637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639660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64199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64432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646655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6487275" y="4091550"/>
              <a:ext cx="18250" cy="15650"/>
            </a:xfrm>
            <a:custGeom>
              <a:avLst/>
              <a:gdLst/>
              <a:ahLst/>
              <a:cxnLst/>
              <a:rect l="l" t="t" r="r" b="b"/>
              <a:pathLst>
                <a:path w="730" h="626"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651325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59300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5953325" y="4071550"/>
              <a:ext cx="15650" cy="15625"/>
            </a:xfrm>
            <a:custGeom>
              <a:avLst/>
              <a:gdLst/>
              <a:ahLst/>
              <a:cxnLst/>
              <a:rect l="l" t="t" r="r" b="b"/>
              <a:pathLst>
                <a:path w="626" h="625" extrusionOk="0">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597667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5999975" y="4071550"/>
              <a:ext cx="15650" cy="15625"/>
            </a:xfrm>
            <a:custGeom>
              <a:avLst/>
              <a:gdLst/>
              <a:ahLst/>
              <a:cxnLst/>
              <a:rect l="l" t="t" r="r" b="b"/>
              <a:pathLst>
                <a:path w="626" h="625" extrusionOk="0">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60233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6046675" y="407155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6067350" y="407155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60933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61166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613997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6160650" y="407155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61866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620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6233275" y="407155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62566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627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630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6323950" y="407155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634990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637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639660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64199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64432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646655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6487275" y="407155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651325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59300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5953325" y="4051525"/>
              <a:ext cx="15650" cy="15650"/>
            </a:xfrm>
            <a:custGeom>
              <a:avLst/>
              <a:gdLst/>
              <a:ahLst/>
              <a:cxnLst/>
              <a:rect l="l" t="t" r="r" b="b"/>
              <a:pathLst>
                <a:path w="626" h="626" extrusionOk="0">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597667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5999975" y="4051525"/>
              <a:ext cx="15650" cy="15650"/>
            </a:xfrm>
            <a:custGeom>
              <a:avLst/>
              <a:gdLst/>
              <a:ahLst/>
              <a:cxnLst/>
              <a:rect l="l" t="t" r="r" b="b"/>
              <a:pathLst>
                <a:path w="626" h="626" extrusionOk="0">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60233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6046675" y="4051525"/>
              <a:ext cx="15625" cy="15650"/>
            </a:xfrm>
            <a:custGeom>
              <a:avLst/>
              <a:gdLst/>
              <a:ahLst/>
              <a:cxnLst/>
              <a:rect l="l" t="t" r="r" b="b"/>
              <a:pathLst>
                <a:path w="625" h="626" extrusionOk="0">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6067350" y="4051525"/>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60933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61166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613997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6160650" y="4051525"/>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61866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620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6233275" y="4051525"/>
              <a:ext cx="15625" cy="15650"/>
            </a:xfrm>
            <a:custGeom>
              <a:avLst/>
              <a:gdLst/>
              <a:ahLst/>
              <a:cxnLst/>
              <a:rect l="l" t="t" r="r" b="b"/>
              <a:pathLst>
                <a:path w="625" h="626" extrusionOk="0">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62566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627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630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6323950" y="4051525"/>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634990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637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639660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64199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64432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646655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6487275" y="4051525"/>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651325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5953325" y="403152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597667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59300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5999975" y="40315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60233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6046675" y="40315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6067350"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60933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61166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613997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6160650" y="403152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61866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620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6233275" y="40315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62566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627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630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6323950" y="4031525"/>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634990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637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639660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64199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64432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646655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6487275" y="403152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651325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5953325" y="4011525"/>
              <a:ext cx="15650" cy="15625"/>
            </a:xfrm>
            <a:custGeom>
              <a:avLst/>
              <a:gdLst/>
              <a:ahLst/>
              <a:cxnLst/>
              <a:rect l="l" t="t" r="r" b="b"/>
              <a:pathLst>
                <a:path w="626" h="625" extrusionOk="0">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597667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5999975" y="4011525"/>
              <a:ext cx="15650" cy="15625"/>
            </a:xfrm>
            <a:custGeom>
              <a:avLst/>
              <a:gdLst/>
              <a:ahLst/>
              <a:cxnLst/>
              <a:rect l="l" t="t" r="r" b="b"/>
              <a:pathLst>
                <a:path w="626" h="625" extrusionOk="0">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602332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6046675" y="4011525"/>
              <a:ext cx="15625" cy="15625"/>
            </a:xfrm>
            <a:custGeom>
              <a:avLst/>
              <a:gdLst/>
              <a:ahLst/>
              <a:cxnLst/>
              <a:rect l="l" t="t" r="r" b="b"/>
              <a:pathLst>
                <a:path w="625" h="625" extrusionOk="0">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6067350" y="401152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60933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61166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613997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6160650" y="401152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61866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620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6233275" y="4011525"/>
              <a:ext cx="15625" cy="15625"/>
            </a:xfrm>
            <a:custGeom>
              <a:avLst/>
              <a:gdLst/>
              <a:ahLst/>
              <a:cxnLst/>
              <a:rect l="l" t="t" r="r" b="b"/>
              <a:pathLst>
                <a:path w="625" h="625" extrusionOk="0">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62566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627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630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6323950" y="401152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634990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637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639660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64199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64432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646655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6487275" y="401152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651325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5953325" y="399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597667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5999975" y="399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602332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6046675" y="399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6067350" y="3991500"/>
              <a:ext cx="18250" cy="15650"/>
            </a:xfrm>
            <a:custGeom>
              <a:avLst/>
              <a:gdLst/>
              <a:ahLst/>
              <a:cxnLst/>
              <a:rect l="l" t="t" r="r" b="b"/>
              <a:pathLst>
                <a:path w="730" h="626" extrusionOk="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60933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61166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613997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6160650" y="3991500"/>
              <a:ext cx="18300" cy="15650"/>
            </a:xfrm>
            <a:custGeom>
              <a:avLst/>
              <a:gdLst/>
              <a:ahLst/>
              <a:cxnLst/>
              <a:rect l="l" t="t" r="r" b="b"/>
              <a:pathLst>
                <a:path w="732" h="626" extrusionOk="0">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61866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620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6233275" y="399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62566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627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630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6323950" y="3991500"/>
              <a:ext cx="18300" cy="15650"/>
            </a:xfrm>
            <a:custGeom>
              <a:avLst/>
              <a:gdLst/>
              <a:ahLst/>
              <a:cxnLst/>
              <a:rect l="l" t="t" r="r" b="b"/>
              <a:pathLst>
                <a:path w="732" h="626" extrusionOk="0">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634990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637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639660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64199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64432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646655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6487275" y="3991500"/>
              <a:ext cx="18250" cy="15650"/>
            </a:xfrm>
            <a:custGeom>
              <a:avLst/>
              <a:gdLst/>
              <a:ahLst/>
              <a:cxnLst/>
              <a:rect l="l" t="t" r="r" b="b"/>
              <a:pathLst>
                <a:path w="730" h="626" extrusionOk="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651325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5953325" y="397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597667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5999975" y="397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602332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6046675" y="397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6067350" y="397147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60933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61166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613997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6160650" y="397147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61866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620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6233275" y="397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62566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627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630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6323950" y="397147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634990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637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639660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64199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64432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646655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6487275" y="3971475"/>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651325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597667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5999975" y="395145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602332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6046675" y="395145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6067350" y="3951500"/>
              <a:ext cx="18250" cy="15625"/>
            </a:xfrm>
            <a:custGeom>
              <a:avLst/>
              <a:gdLst/>
              <a:ahLst/>
              <a:cxnLst/>
              <a:rect l="l" t="t" r="r" b="b"/>
              <a:pathLst>
                <a:path w="730" h="625" extrusionOk="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60933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61166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613997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6160650" y="3951500"/>
              <a:ext cx="18300" cy="15625"/>
            </a:xfrm>
            <a:custGeom>
              <a:avLst/>
              <a:gdLst/>
              <a:ahLst/>
              <a:cxnLst/>
              <a:rect l="l" t="t" r="r" b="b"/>
              <a:pathLst>
                <a:path w="732" h="625" extrusionOk="0">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61866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620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6233275" y="395145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62566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627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630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6323950" y="395150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634990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637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639660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64199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64432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646655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6487275" y="3951500"/>
              <a:ext cx="18250" cy="15625"/>
            </a:xfrm>
            <a:custGeom>
              <a:avLst/>
              <a:gdLst/>
              <a:ahLst/>
              <a:cxnLst/>
              <a:rect l="l" t="t" r="r" b="b"/>
              <a:pathLst>
                <a:path w="730" h="625" extrusionOk="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6513250"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597667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5999975" y="3931450"/>
              <a:ext cx="15650" cy="15625"/>
            </a:xfrm>
            <a:custGeom>
              <a:avLst/>
              <a:gdLst/>
              <a:ahLst/>
              <a:cxnLst/>
              <a:rect l="l" t="t" r="r" b="b"/>
              <a:pathLst>
                <a:path w="626" h="625" extrusionOk="0">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602332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6046675" y="3931450"/>
              <a:ext cx="15625" cy="15625"/>
            </a:xfrm>
            <a:custGeom>
              <a:avLst/>
              <a:gdLst/>
              <a:ahLst/>
              <a:cxnLst/>
              <a:rect l="l" t="t" r="r" b="b"/>
              <a:pathLst>
                <a:path w="625" h="625" extrusionOk="0">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6067350" y="393145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60933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61166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613997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6160650" y="393145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61866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620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6233275" y="3931450"/>
              <a:ext cx="15625" cy="15625"/>
            </a:xfrm>
            <a:custGeom>
              <a:avLst/>
              <a:gdLst/>
              <a:ahLst/>
              <a:cxnLst/>
              <a:rect l="l" t="t" r="r" b="b"/>
              <a:pathLst>
                <a:path w="625" h="625" extrusionOk="0">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62566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627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630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6323950" y="393145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634990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637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639660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64199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64432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646655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6487275" y="393145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6513250"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5999975" y="3911425"/>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6023325"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6046675" y="3911425"/>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6067350" y="391142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60933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61166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613997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6160650" y="39114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61866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620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6233275" y="3911425"/>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62566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627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630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6323950" y="39114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634990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637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639660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64199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644325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646655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6487275" y="391142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6513250"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5999975" y="38914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6023325"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6046675" y="38914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6067350" y="389142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60933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61166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613997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6160650" y="3891425"/>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61866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620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6233275" y="38914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62566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627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630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6323950" y="389142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634990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637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639660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64199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644325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646655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6487275" y="389142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6513250"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6023325"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6046675" y="387142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6067350" y="3871425"/>
              <a:ext cx="18250" cy="15675"/>
            </a:xfrm>
            <a:custGeom>
              <a:avLst/>
              <a:gdLst/>
              <a:ahLst/>
              <a:cxnLst/>
              <a:rect l="l" t="t" r="r" b="b"/>
              <a:pathLst>
                <a:path w="730" h="627"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60933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61166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613997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6160650" y="3871425"/>
              <a:ext cx="18300" cy="15675"/>
            </a:xfrm>
            <a:custGeom>
              <a:avLst/>
              <a:gdLst/>
              <a:ahLst/>
              <a:cxnLst/>
              <a:rect l="l" t="t" r="r" b="b"/>
              <a:pathLst>
                <a:path w="732" h="627"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61866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620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6233275" y="387142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62566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627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630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6323950" y="3871425"/>
              <a:ext cx="18300" cy="15675"/>
            </a:xfrm>
            <a:custGeom>
              <a:avLst/>
              <a:gdLst/>
              <a:ahLst/>
              <a:cxnLst/>
              <a:rect l="l" t="t" r="r" b="b"/>
              <a:pathLst>
                <a:path w="732" h="627"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634990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637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639660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64199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644325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646655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6487275" y="3871425"/>
              <a:ext cx="18250" cy="15675"/>
            </a:xfrm>
            <a:custGeom>
              <a:avLst/>
              <a:gdLst/>
              <a:ahLst/>
              <a:cxnLst/>
              <a:rect l="l" t="t" r="r" b="b"/>
              <a:pathLst>
                <a:path w="730" h="627"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6046675" y="38514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6067350" y="3851400"/>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60933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61166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613997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6160650" y="3851400"/>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61866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620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6233275" y="38514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62566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627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630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6323950" y="3851400"/>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634990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637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639660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64199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644325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646655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6067350" y="3831400"/>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60933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61166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613997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6160650" y="3831400"/>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61866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620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6233275" y="3831400"/>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62566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627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630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6323950" y="383140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6349900" y="3831400"/>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637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639660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64199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644325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60933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61166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613997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6160650" y="3811400"/>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61866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620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6233275" y="38114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62566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627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630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6323950" y="3811400"/>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6349900" y="38114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637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6396600" y="38114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64199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613997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6160650" y="3791375"/>
              <a:ext cx="18300" cy="15650"/>
            </a:xfrm>
            <a:custGeom>
              <a:avLst/>
              <a:gdLst/>
              <a:ahLst/>
              <a:cxnLst/>
              <a:rect l="l" t="t" r="r" b="b"/>
              <a:pathLst>
                <a:path w="732" h="626" extrusionOk="0">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618662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620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6233275" y="37913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625660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627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630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6323950" y="3791375"/>
              <a:ext cx="18300" cy="15650"/>
            </a:xfrm>
            <a:custGeom>
              <a:avLst/>
              <a:gdLst/>
              <a:ahLst/>
              <a:cxnLst/>
              <a:rect l="l" t="t" r="r" b="b"/>
              <a:pathLst>
                <a:path w="732" h="626" extrusionOk="0">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6349900" y="37913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637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6186625" y="377137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620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6233275" y="377137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625660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627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63032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6323950" y="377137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613997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6160650" y="43917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618662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620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6233275" y="43917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625660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627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630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6323950" y="43917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6349900" y="43917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637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60933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61166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613997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6160650" y="4371750"/>
              <a:ext cx="18300" cy="15650"/>
            </a:xfrm>
            <a:custGeom>
              <a:avLst/>
              <a:gdLst/>
              <a:ahLst/>
              <a:cxnLst/>
              <a:rect l="l" t="t" r="r" b="b"/>
              <a:pathLst>
                <a:path w="732" h="626" extrusionOk="0">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61866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6186625" y="441175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620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6233275" y="441175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625660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627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63032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6323950" y="441175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620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6233275" y="437172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62566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627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630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6323950" y="43717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6349900" y="4371725"/>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637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6396600" y="4371725"/>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64199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65365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65365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65365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655990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65365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655990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65365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655990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65365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655990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6580575"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65365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655990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6580575"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65365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655990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6580575"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65365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655990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6580575"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65365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655990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6580575" y="4071550"/>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65365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655990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6580600" y="4051525"/>
              <a:ext cx="18225" cy="15650"/>
            </a:xfrm>
            <a:custGeom>
              <a:avLst/>
              <a:gdLst/>
              <a:ahLst/>
              <a:cxnLst/>
              <a:rect l="l" t="t" r="r" b="b"/>
              <a:pathLst>
                <a:path w="729" h="626" extrusionOk="0">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65365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655990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6580575"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65365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655990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65365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655990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65365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655990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65365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65365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2"/>
          <p:cNvGrpSpPr/>
          <p:nvPr/>
        </p:nvGrpSpPr>
        <p:grpSpPr>
          <a:xfrm>
            <a:off x="3490929" y="4281490"/>
            <a:ext cx="1490178" cy="21378"/>
            <a:chOff x="2940000" y="3484425"/>
            <a:chExt cx="876575" cy="12575"/>
          </a:xfrm>
        </p:grpSpPr>
        <p:sp>
          <p:nvSpPr>
            <p:cNvPr id="987" name="Google Shape;987;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 name="Google Shape;999;p2"/>
          <p:cNvSpPr/>
          <p:nvPr/>
        </p:nvSpPr>
        <p:spPr>
          <a:xfrm>
            <a:off x="4370697" y="4177725"/>
            <a:ext cx="3232040" cy="3232125"/>
          </a:xfrm>
          <a:custGeom>
            <a:avLst/>
            <a:gdLst/>
            <a:ahLst/>
            <a:cxnLst/>
            <a:rect l="l" t="t" r="r" b="b"/>
            <a:pathLst>
              <a:path w="76048" h="76050" extrusionOk="0">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3631386" y="4527363"/>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 name="Google Shape;1001;p2"/>
          <p:cNvGrpSpPr/>
          <p:nvPr/>
        </p:nvGrpSpPr>
        <p:grpSpPr>
          <a:xfrm>
            <a:off x="1448644" y="4527366"/>
            <a:ext cx="3123368" cy="3058236"/>
            <a:chOff x="236475" y="527300"/>
            <a:chExt cx="1124525" cy="1101075"/>
          </a:xfrm>
        </p:grpSpPr>
        <p:sp>
          <p:nvSpPr>
            <p:cNvPr id="1002" name="Google Shape;1002;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2"/>
          <p:cNvSpPr/>
          <p:nvPr/>
        </p:nvSpPr>
        <p:spPr>
          <a:xfrm>
            <a:off x="134148" y="4324586"/>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
          <p:cNvSpPr/>
          <p:nvPr/>
        </p:nvSpPr>
        <p:spPr>
          <a:xfrm>
            <a:off x="0" y="419083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
          <p:cNvSpPr/>
          <p:nvPr/>
        </p:nvSpPr>
        <p:spPr>
          <a:xfrm>
            <a:off x="652062" y="4589288"/>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
          <p:cNvSpPr/>
          <p:nvPr/>
        </p:nvSpPr>
        <p:spPr>
          <a:xfrm>
            <a:off x="-244675" y="145318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
          <p:cNvSpPr/>
          <p:nvPr/>
        </p:nvSpPr>
        <p:spPr>
          <a:xfrm>
            <a:off x="678022" y="22303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 name="Google Shape;1741;p2"/>
          <p:cNvGrpSpPr/>
          <p:nvPr/>
        </p:nvGrpSpPr>
        <p:grpSpPr>
          <a:xfrm>
            <a:off x="635480" y="2997806"/>
            <a:ext cx="1019815" cy="944312"/>
            <a:chOff x="2113525" y="2880575"/>
            <a:chExt cx="609500" cy="564375"/>
          </a:xfrm>
        </p:grpSpPr>
        <p:sp>
          <p:nvSpPr>
            <p:cNvPr id="1742" name="Google Shape;1742;p2"/>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2"/>
          <p:cNvGrpSpPr/>
          <p:nvPr/>
        </p:nvGrpSpPr>
        <p:grpSpPr>
          <a:xfrm>
            <a:off x="181799" y="1836767"/>
            <a:ext cx="349968" cy="2052568"/>
            <a:chOff x="1037125" y="2236325"/>
            <a:chExt cx="149100" cy="874475"/>
          </a:xfrm>
        </p:grpSpPr>
        <p:sp>
          <p:nvSpPr>
            <p:cNvPr id="1747" name="Google Shape;1747;p2"/>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3" name="Google Shape;1783;p2"/>
          <p:cNvSpPr/>
          <p:nvPr/>
        </p:nvSpPr>
        <p:spPr>
          <a:xfrm>
            <a:off x="531775" y="-489552"/>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
          <p:cNvSpPr/>
          <p:nvPr/>
        </p:nvSpPr>
        <p:spPr>
          <a:xfrm>
            <a:off x="796150" y="-506867"/>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 name="Google Shape;1785;p2"/>
          <p:cNvGrpSpPr/>
          <p:nvPr/>
        </p:nvGrpSpPr>
        <p:grpSpPr>
          <a:xfrm>
            <a:off x="858989" y="-149437"/>
            <a:ext cx="1236640" cy="1210852"/>
            <a:chOff x="236475" y="527300"/>
            <a:chExt cx="1124525" cy="1101075"/>
          </a:xfrm>
        </p:grpSpPr>
        <p:sp>
          <p:nvSpPr>
            <p:cNvPr id="1786" name="Google Shape;1786;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0" name="Google Shape;2520;p2"/>
          <p:cNvSpPr/>
          <p:nvPr/>
        </p:nvSpPr>
        <p:spPr>
          <a:xfrm>
            <a:off x="2492561" y="-1061662"/>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
          <p:cNvSpPr/>
          <p:nvPr/>
        </p:nvSpPr>
        <p:spPr>
          <a:xfrm>
            <a:off x="3796563" y="28563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
          <p:cNvSpPr/>
          <p:nvPr/>
        </p:nvSpPr>
        <p:spPr>
          <a:xfrm>
            <a:off x="5221247" y="223854"/>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3" name="Google Shape;2523;p2"/>
          <p:cNvGrpSpPr/>
          <p:nvPr/>
        </p:nvGrpSpPr>
        <p:grpSpPr>
          <a:xfrm>
            <a:off x="1655304" y="1607140"/>
            <a:ext cx="1490178" cy="21378"/>
            <a:chOff x="2940000" y="3484425"/>
            <a:chExt cx="876575" cy="12575"/>
          </a:xfrm>
        </p:grpSpPr>
        <p:sp>
          <p:nvSpPr>
            <p:cNvPr id="2524" name="Google Shape;2524;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6" name="Google Shape;2536;p2"/>
          <p:cNvSpPr/>
          <p:nvPr/>
        </p:nvSpPr>
        <p:spPr>
          <a:xfrm>
            <a:off x="8421482" y="4766695"/>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
          <p:cNvSpPr txBox="1">
            <a:spLocks noGrp="1"/>
          </p:cNvSpPr>
          <p:nvPr>
            <p:ph type="ctrTitle"/>
          </p:nvPr>
        </p:nvSpPr>
        <p:spPr>
          <a:xfrm>
            <a:off x="2743201" y="1500680"/>
            <a:ext cx="36576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4"/>
              </a:buClr>
              <a:buSzPts val="3300"/>
              <a:buFont typeface="Poppins Light"/>
              <a:buNone/>
              <a:defRPr sz="3300" b="0">
                <a:solidFill>
                  <a:schemeClr val="accent4"/>
                </a:solidFill>
                <a:latin typeface="Poppins Light"/>
                <a:ea typeface="Poppins Light"/>
                <a:cs typeface="Poppins Light"/>
                <a:sym typeface="Poppins Light"/>
              </a:defRPr>
            </a:lvl1pPr>
            <a:lvl2pPr lvl="1" algn="ctr">
              <a:spcBef>
                <a:spcPts val="0"/>
              </a:spcBef>
              <a:spcAft>
                <a:spcPts val="0"/>
              </a:spcAft>
              <a:buClr>
                <a:schemeClr val="accent4"/>
              </a:buClr>
              <a:buSzPts val="5200"/>
              <a:buNone/>
              <a:defRPr sz="5200">
                <a:solidFill>
                  <a:schemeClr val="accent4"/>
                </a:solidFill>
              </a:defRPr>
            </a:lvl2pPr>
            <a:lvl3pPr lvl="2" algn="ctr">
              <a:spcBef>
                <a:spcPts val="0"/>
              </a:spcBef>
              <a:spcAft>
                <a:spcPts val="0"/>
              </a:spcAft>
              <a:buClr>
                <a:schemeClr val="accent4"/>
              </a:buClr>
              <a:buSzPts val="5200"/>
              <a:buNone/>
              <a:defRPr sz="5200">
                <a:solidFill>
                  <a:schemeClr val="accent4"/>
                </a:solidFill>
              </a:defRPr>
            </a:lvl3pPr>
            <a:lvl4pPr lvl="3" algn="ctr">
              <a:spcBef>
                <a:spcPts val="0"/>
              </a:spcBef>
              <a:spcAft>
                <a:spcPts val="0"/>
              </a:spcAft>
              <a:buClr>
                <a:schemeClr val="accent4"/>
              </a:buClr>
              <a:buSzPts val="5200"/>
              <a:buNone/>
              <a:defRPr sz="5200">
                <a:solidFill>
                  <a:schemeClr val="accent4"/>
                </a:solidFill>
              </a:defRPr>
            </a:lvl4pPr>
            <a:lvl5pPr lvl="4" algn="ctr">
              <a:spcBef>
                <a:spcPts val="0"/>
              </a:spcBef>
              <a:spcAft>
                <a:spcPts val="0"/>
              </a:spcAft>
              <a:buClr>
                <a:schemeClr val="accent4"/>
              </a:buClr>
              <a:buSzPts val="5200"/>
              <a:buNone/>
              <a:defRPr sz="5200">
                <a:solidFill>
                  <a:schemeClr val="accent4"/>
                </a:solidFill>
              </a:defRPr>
            </a:lvl5pPr>
            <a:lvl6pPr lvl="5" algn="ctr">
              <a:spcBef>
                <a:spcPts val="0"/>
              </a:spcBef>
              <a:spcAft>
                <a:spcPts val="0"/>
              </a:spcAft>
              <a:buClr>
                <a:schemeClr val="accent4"/>
              </a:buClr>
              <a:buSzPts val="5200"/>
              <a:buNone/>
              <a:defRPr sz="5200">
                <a:solidFill>
                  <a:schemeClr val="accent4"/>
                </a:solidFill>
              </a:defRPr>
            </a:lvl6pPr>
            <a:lvl7pPr lvl="6" algn="ctr">
              <a:spcBef>
                <a:spcPts val="0"/>
              </a:spcBef>
              <a:spcAft>
                <a:spcPts val="0"/>
              </a:spcAft>
              <a:buClr>
                <a:schemeClr val="accent4"/>
              </a:buClr>
              <a:buSzPts val="5200"/>
              <a:buNone/>
              <a:defRPr sz="5200">
                <a:solidFill>
                  <a:schemeClr val="accent4"/>
                </a:solidFill>
              </a:defRPr>
            </a:lvl7pPr>
            <a:lvl8pPr lvl="7" algn="ctr">
              <a:spcBef>
                <a:spcPts val="0"/>
              </a:spcBef>
              <a:spcAft>
                <a:spcPts val="0"/>
              </a:spcAft>
              <a:buClr>
                <a:schemeClr val="accent4"/>
              </a:buClr>
              <a:buSzPts val="5200"/>
              <a:buNone/>
              <a:defRPr sz="5200">
                <a:solidFill>
                  <a:schemeClr val="accent4"/>
                </a:solidFill>
              </a:defRPr>
            </a:lvl8pPr>
            <a:lvl9pPr lvl="8" algn="ctr">
              <a:spcBef>
                <a:spcPts val="0"/>
              </a:spcBef>
              <a:spcAft>
                <a:spcPts val="0"/>
              </a:spcAft>
              <a:buClr>
                <a:schemeClr val="accent4"/>
              </a:buClr>
              <a:buSzPts val="5200"/>
              <a:buNone/>
              <a:defRPr sz="5200">
                <a:solidFill>
                  <a:schemeClr val="accent4"/>
                </a:solidFill>
              </a:defRPr>
            </a:lvl9pPr>
          </a:lstStyle>
          <a:p>
            <a:endParaRPr/>
          </a:p>
        </p:txBody>
      </p:sp>
      <p:sp>
        <p:nvSpPr>
          <p:cNvPr id="2538" name="Google Shape;2538;p2"/>
          <p:cNvSpPr txBox="1">
            <a:spLocks noGrp="1"/>
          </p:cNvSpPr>
          <p:nvPr>
            <p:ph type="subTitle" idx="1"/>
          </p:nvPr>
        </p:nvSpPr>
        <p:spPr>
          <a:xfrm>
            <a:off x="1700775" y="3152292"/>
            <a:ext cx="5742900" cy="678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b="1">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2539"/>
        <p:cNvGrpSpPr/>
        <p:nvPr/>
      </p:nvGrpSpPr>
      <p:grpSpPr>
        <a:xfrm>
          <a:off x="0" y="0"/>
          <a:ext cx="0" cy="0"/>
          <a:chOff x="0" y="0"/>
          <a:chExt cx="0" cy="0"/>
        </a:xfrm>
      </p:grpSpPr>
      <p:sp>
        <p:nvSpPr>
          <p:cNvPr id="2540" name="Google Shape;2540;p3"/>
          <p:cNvSpPr txBox="1">
            <a:spLocks noGrp="1"/>
          </p:cNvSpPr>
          <p:nvPr>
            <p:ph type="title"/>
          </p:nvPr>
        </p:nvSpPr>
        <p:spPr>
          <a:xfrm>
            <a:off x="5143500" y="1844100"/>
            <a:ext cx="2743200" cy="20526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4"/>
              </a:buClr>
              <a:buSzPts val="3300"/>
              <a:buFont typeface="Poppins Light"/>
              <a:buNone/>
              <a:defRPr sz="3300" b="0">
                <a:solidFill>
                  <a:schemeClr val="accent4"/>
                </a:solidFill>
                <a:latin typeface="Poppins Light"/>
                <a:ea typeface="Poppins Light"/>
                <a:cs typeface="Poppins Light"/>
                <a:sym typeface="Poppins 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541" name="Google Shape;2541;p3"/>
          <p:cNvSpPr txBox="1">
            <a:spLocks noGrp="1"/>
          </p:cNvSpPr>
          <p:nvPr>
            <p:ph type="title" idx="2" hasCustomPrompt="1"/>
          </p:nvPr>
        </p:nvSpPr>
        <p:spPr>
          <a:xfrm>
            <a:off x="5635325" y="1284092"/>
            <a:ext cx="1715400" cy="1044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1pPr>
            <a:lvl2pPr lvl="1"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2pPr>
            <a:lvl3pPr lvl="2"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3pPr>
            <a:lvl4pPr lvl="3"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4pPr>
            <a:lvl5pPr lvl="4"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5pPr>
            <a:lvl6pPr lvl="5"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6pPr>
            <a:lvl7pPr lvl="6"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7pPr>
            <a:lvl8pPr lvl="7"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8pPr>
            <a:lvl9pPr lvl="8"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9pPr>
          </a:lstStyle>
          <a:p>
            <a:r>
              <a:t>xx%</a:t>
            </a:r>
          </a:p>
        </p:txBody>
      </p:sp>
      <p:sp>
        <p:nvSpPr>
          <p:cNvPr id="2542" name="Google Shape;2542;p3"/>
          <p:cNvSpPr txBox="1">
            <a:spLocks noGrp="1"/>
          </p:cNvSpPr>
          <p:nvPr>
            <p:ph type="subTitle" idx="1"/>
          </p:nvPr>
        </p:nvSpPr>
        <p:spPr>
          <a:xfrm>
            <a:off x="5207375" y="3482250"/>
            <a:ext cx="2575500" cy="414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b="1">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1600"/>
              </a:spcBef>
              <a:spcAft>
                <a:spcPts val="0"/>
              </a:spcAft>
              <a:buClr>
                <a:schemeClr val="lt1"/>
              </a:buClr>
              <a:buSzPts val="1400"/>
              <a:buNone/>
              <a:defRPr>
                <a:solidFill>
                  <a:schemeClr val="lt1"/>
                </a:solidFill>
              </a:defRPr>
            </a:lvl3pPr>
            <a:lvl4pPr lvl="3">
              <a:spcBef>
                <a:spcPts val="1600"/>
              </a:spcBef>
              <a:spcAft>
                <a:spcPts val="0"/>
              </a:spcAft>
              <a:buClr>
                <a:schemeClr val="lt1"/>
              </a:buClr>
              <a:buSzPts val="1400"/>
              <a:buNone/>
              <a:defRPr>
                <a:solidFill>
                  <a:schemeClr val="lt1"/>
                </a:solidFill>
              </a:defRPr>
            </a:lvl4pPr>
            <a:lvl5pPr lvl="4">
              <a:spcBef>
                <a:spcPts val="1600"/>
              </a:spcBef>
              <a:spcAft>
                <a:spcPts val="0"/>
              </a:spcAft>
              <a:buClr>
                <a:schemeClr val="lt1"/>
              </a:buClr>
              <a:buSzPts val="1400"/>
              <a:buNone/>
              <a:defRPr>
                <a:solidFill>
                  <a:schemeClr val="lt1"/>
                </a:solidFill>
              </a:defRPr>
            </a:lvl5pPr>
            <a:lvl6pPr lvl="5">
              <a:spcBef>
                <a:spcPts val="1600"/>
              </a:spcBef>
              <a:spcAft>
                <a:spcPts val="0"/>
              </a:spcAft>
              <a:buClr>
                <a:schemeClr val="lt1"/>
              </a:buClr>
              <a:buSzPts val="1400"/>
              <a:buNone/>
              <a:defRPr>
                <a:solidFill>
                  <a:schemeClr val="lt1"/>
                </a:solidFill>
              </a:defRPr>
            </a:lvl6pPr>
            <a:lvl7pPr lvl="6">
              <a:spcBef>
                <a:spcPts val="1600"/>
              </a:spcBef>
              <a:spcAft>
                <a:spcPts val="0"/>
              </a:spcAft>
              <a:buClr>
                <a:schemeClr val="lt1"/>
              </a:buClr>
              <a:buSzPts val="1400"/>
              <a:buNone/>
              <a:defRPr>
                <a:solidFill>
                  <a:schemeClr val="lt1"/>
                </a:solidFill>
              </a:defRPr>
            </a:lvl7pPr>
            <a:lvl8pPr lvl="7">
              <a:spcBef>
                <a:spcPts val="1600"/>
              </a:spcBef>
              <a:spcAft>
                <a:spcPts val="0"/>
              </a:spcAft>
              <a:buClr>
                <a:schemeClr val="lt1"/>
              </a:buClr>
              <a:buSzPts val="1400"/>
              <a:buNone/>
              <a:defRPr>
                <a:solidFill>
                  <a:schemeClr val="lt1"/>
                </a:solidFill>
              </a:defRPr>
            </a:lvl8pPr>
            <a:lvl9pPr lvl="8">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56"/>
        <p:cNvGrpSpPr/>
        <p:nvPr/>
      </p:nvGrpSpPr>
      <p:grpSpPr>
        <a:xfrm>
          <a:off x="0" y="0"/>
          <a:ext cx="0" cy="0"/>
          <a:chOff x="0" y="0"/>
          <a:chExt cx="0" cy="0"/>
        </a:xfrm>
      </p:grpSpPr>
      <p:sp>
        <p:nvSpPr>
          <p:cNvPr id="2557" name="Google Shape;2557;p7"/>
          <p:cNvSpPr txBox="1">
            <a:spLocks noGrp="1"/>
          </p:cNvSpPr>
          <p:nvPr>
            <p:ph type="body" idx="1"/>
          </p:nvPr>
        </p:nvSpPr>
        <p:spPr>
          <a:xfrm>
            <a:off x="3190775" y="3172975"/>
            <a:ext cx="2762700" cy="13107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1600"/>
              </a:spcBef>
              <a:spcAft>
                <a:spcPts val="0"/>
              </a:spcAft>
              <a:buSzPts val="1200"/>
              <a:buChar char="○"/>
              <a:defRPr sz="1200"/>
            </a:lvl2pPr>
            <a:lvl3pPr marL="1371600" lvl="2" indent="-304800" algn="ctr">
              <a:spcBef>
                <a:spcPts val="1600"/>
              </a:spcBef>
              <a:spcAft>
                <a:spcPts val="0"/>
              </a:spcAft>
              <a:buSzPts val="1200"/>
              <a:buChar char="■"/>
              <a:defRPr sz="1200"/>
            </a:lvl3pPr>
            <a:lvl4pPr marL="1828800" lvl="3" indent="-304800" algn="ctr">
              <a:spcBef>
                <a:spcPts val="1600"/>
              </a:spcBef>
              <a:spcAft>
                <a:spcPts val="0"/>
              </a:spcAft>
              <a:buSzPts val="1200"/>
              <a:buChar char="●"/>
              <a:defRPr sz="1200"/>
            </a:lvl4pPr>
            <a:lvl5pPr marL="2286000" lvl="4" indent="-304800" algn="ctr">
              <a:spcBef>
                <a:spcPts val="1600"/>
              </a:spcBef>
              <a:spcAft>
                <a:spcPts val="0"/>
              </a:spcAft>
              <a:buSzPts val="1200"/>
              <a:buChar char="○"/>
              <a:defRPr sz="1200"/>
            </a:lvl5pPr>
            <a:lvl6pPr marL="2743200" lvl="5" indent="-304800" algn="ctr">
              <a:spcBef>
                <a:spcPts val="1600"/>
              </a:spcBef>
              <a:spcAft>
                <a:spcPts val="0"/>
              </a:spcAft>
              <a:buSzPts val="1200"/>
              <a:buChar char="■"/>
              <a:defRPr sz="1200"/>
            </a:lvl6pPr>
            <a:lvl7pPr marL="3200400" lvl="6" indent="-304800" algn="ctr">
              <a:spcBef>
                <a:spcPts val="1600"/>
              </a:spcBef>
              <a:spcAft>
                <a:spcPts val="0"/>
              </a:spcAft>
              <a:buSzPts val="1200"/>
              <a:buChar char="●"/>
              <a:defRPr sz="1200"/>
            </a:lvl7pPr>
            <a:lvl8pPr marL="3657600" lvl="7" indent="-304800" algn="ctr">
              <a:spcBef>
                <a:spcPts val="1600"/>
              </a:spcBef>
              <a:spcAft>
                <a:spcPts val="0"/>
              </a:spcAft>
              <a:buSzPts val="1200"/>
              <a:buChar char="○"/>
              <a:defRPr sz="1200"/>
            </a:lvl8pPr>
            <a:lvl9pPr marL="4114800" lvl="8" indent="-304800" algn="ctr">
              <a:spcBef>
                <a:spcPts val="1600"/>
              </a:spcBef>
              <a:spcAft>
                <a:spcPts val="1600"/>
              </a:spcAft>
              <a:buSzPts val="1200"/>
              <a:buChar char="■"/>
              <a:defRPr sz="1200"/>
            </a:lvl9pPr>
          </a:lstStyle>
          <a:p>
            <a:endParaRPr/>
          </a:p>
        </p:txBody>
      </p:sp>
      <p:sp>
        <p:nvSpPr>
          <p:cNvPr id="2558" name="Google Shape;2558;p7"/>
          <p:cNvSpPr/>
          <p:nvPr/>
        </p:nvSpPr>
        <p:spPr>
          <a:xfrm>
            <a:off x="-152400" y="-56425"/>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
          <p:cNvSpPr/>
          <p:nvPr/>
        </p:nvSpPr>
        <p:spPr>
          <a:xfrm rot="10800000">
            <a:off x="-543631" y="3847067"/>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
          <p:cNvSpPr/>
          <p:nvPr/>
        </p:nvSpPr>
        <p:spPr>
          <a:xfrm rot="10800000">
            <a:off x="-581096" y="341002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
          <p:cNvSpPr/>
          <p:nvPr/>
        </p:nvSpPr>
        <p:spPr>
          <a:xfrm rot="10800000">
            <a:off x="27195" y="370205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2" name="Google Shape;2562;p7"/>
          <p:cNvGrpSpPr/>
          <p:nvPr/>
        </p:nvGrpSpPr>
        <p:grpSpPr>
          <a:xfrm rot="10800000">
            <a:off x="917904" y="2836990"/>
            <a:ext cx="274836" cy="1611920"/>
            <a:chOff x="4769975" y="2151700"/>
            <a:chExt cx="149100" cy="874475"/>
          </a:xfrm>
        </p:grpSpPr>
        <p:sp>
          <p:nvSpPr>
            <p:cNvPr id="2563" name="Google Shape;2563;p7"/>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6" name="Google Shape;2596;p7"/>
          <p:cNvSpPr/>
          <p:nvPr/>
        </p:nvSpPr>
        <p:spPr>
          <a:xfrm rot="10800000">
            <a:off x="-1096900" y="118401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
          <p:cNvSpPr/>
          <p:nvPr/>
        </p:nvSpPr>
        <p:spPr>
          <a:xfrm rot="10800000">
            <a:off x="-1130952" y="1170377"/>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
          <p:cNvSpPr/>
          <p:nvPr/>
        </p:nvSpPr>
        <p:spPr>
          <a:xfrm rot="10800000">
            <a:off x="-793168" y="1487749"/>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9" name="Google Shape;2599;p7"/>
          <p:cNvGrpSpPr/>
          <p:nvPr/>
        </p:nvGrpSpPr>
        <p:grpSpPr>
          <a:xfrm rot="10800000">
            <a:off x="-717753" y="1564574"/>
            <a:ext cx="1299260" cy="1296418"/>
            <a:chOff x="6378300" y="2596400"/>
            <a:chExt cx="754375" cy="752725"/>
          </a:xfrm>
        </p:grpSpPr>
        <p:sp>
          <p:nvSpPr>
            <p:cNvPr id="2600" name="Google Shape;2600;p7"/>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2" name="Google Shape;2782;p7"/>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
          <p:cNvSpPr/>
          <p:nvPr/>
        </p:nvSpPr>
        <p:spPr>
          <a:xfrm>
            <a:off x="171122" y="-4"/>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
          <p:cNvSpPr/>
          <p:nvPr/>
        </p:nvSpPr>
        <p:spPr>
          <a:xfrm>
            <a:off x="7584300" y="-56400"/>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
          <p:cNvSpPr/>
          <p:nvPr/>
        </p:nvSpPr>
        <p:spPr>
          <a:xfrm>
            <a:off x="8051123" y="4308011"/>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
          <p:cNvSpPr/>
          <p:nvPr/>
        </p:nvSpPr>
        <p:spPr>
          <a:xfrm>
            <a:off x="7916975" y="4174263"/>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
          <p:cNvSpPr/>
          <p:nvPr/>
        </p:nvSpPr>
        <p:spPr>
          <a:xfrm>
            <a:off x="8569037" y="4572713"/>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
          <p:cNvSpPr/>
          <p:nvPr/>
        </p:nvSpPr>
        <p:spPr>
          <a:xfrm>
            <a:off x="8594997" y="2213741"/>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0" name="Google Shape;2790;p7"/>
          <p:cNvGrpSpPr/>
          <p:nvPr/>
        </p:nvGrpSpPr>
        <p:grpSpPr>
          <a:xfrm>
            <a:off x="8552455" y="2981231"/>
            <a:ext cx="1019815" cy="944312"/>
            <a:chOff x="2113525" y="2880575"/>
            <a:chExt cx="609500" cy="564375"/>
          </a:xfrm>
        </p:grpSpPr>
        <p:sp>
          <p:nvSpPr>
            <p:cNvPr id="2791" name="Google Shape;2791;p7"/>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7"/>
          <p:cNvGrpSpPr/>
          <p:nvPr/>
        </p:nvGrpSpPr>
        <p:grpSpPr>
          <a:xfrm>
            <a:off x="8098774" y="1820192"/>
            <a:ext cx="349968" cy="2052568"/>
            <a:chOff x="1037125" y="2236325"/>
            <a:chExt cx="149100" cy="874475"/>
          </a:xfrm>
        </p:grpSpPr>
        <p:sp>
          <p:nvSpPr>
            <p:cNvPr id="2796" name="Google Shape;2796;p7"/>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2" name="Google Shape;2832;p7"/>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4" name="Google Shape;2834;p7"/>
          <p:cNvGrpSpPr/>
          <p:nvPr/>
        </p:nvGrpSpPr>
        <p:grpSpPr>
          <a:xfrm>
            <a:off x="8471164" y="-89812"/>
            <a:ext cx="1236640" cy="1210852"/>
            <a:chOff x="236475" y="527300"/>
            <a:chExt cx="1124525" cy="1101075"/>
          </a:xfrm>
        </p:grpSpPr>
        <p:sp>
          <p:nvSpPr>
            <p:cNvPr id="2835" name="Google Shape;2835;p7"/>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9" name="Google Shape;3569;p7"/>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72"/>
        <p:cNvGrpSpPr/>
        <p:nvPr/>
      </p:nvGrpSpPr>
      <p:grpSpPr>
        <a:xfrm>
          <a:off x="0" y="0"/>
          <a:ext cx="0" cy="0"/>
          <a:chOff x="0" y="0"/>
          <a:chExt cx="0" cy="0"/>
        </a:xfrm>
      </p:grpSpPr>
      <p:sp>
        <p:nvSpPr>
          <p:cNvPr id="3573" name="Google Shape;3573;p9"/>
          <p:cNvSpPr txBox="1">
            <a:spLocks noGrp="1"/>
          </p:cNvSpPr>
          <p:nvPr>
            <p:ph type="subTitle" idx="1"/>
          </p:nvPr>
        </p:nvSpPr>
        <p:spPr>
          <a:xfrm>
            <a:off x="914400" y="1765007"/>
            <a:ext cx="3396300" cy="47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1pPr>
            <a:lvl2pPr lvl="1">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2pPr>
            <a:lvl3pPr lvl="2">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3pPr>
            <a:lvl4pPr lvl="3">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4pPr>
            <a:lvl5pPr lvl="4">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5pPr>
            <a:lvl6pPr lvl="5">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6pPr>
            <a:lvl7pPr lvl="6">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7pPr>
            <a:lvl8pPr lvl="7">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8pPr>
            <a:lvl9pPr lvl="8">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9pPr>
          </a:lstStyle>
          <a:p>
            <a:endParaRPr/>
          </a:p>
        </p:txBody>
      </p:sp>
      <p:sp>
        <p:nvSpPr>
          <p:cNvPr id="3574" name="Google Shape;3574;p9"/>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lt1"/>
              </a:buClr>
              <a:buSzPts val="1400"/>
              <a:buChar char="●"/>
              <a:defRPr>
                <a:solidFill>
                  <a:schemeClr val="lt1"/>
                </a:solidFill>
              </a:defRPr>
            </a:lvl1pPr>
            <a:lvl2pPr marL="914400" lvl="1"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2pPr>
            <a:lvl3pPr marL="1371600" lvl="2"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3pPr>
            <a:lvl4pPr marL="1828800" lvl="3"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4pPr>
            <a:lvl5pPr marL="2286000" lvl="4"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5pPr>
            <a:lvl6pPr marL="2743200" lvl="5"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6pPr>
            <a:lvl7pPr marL="3200400" lvl="6"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7pPr>
            <a:lvl8pPr marL="3657600" lvl="7"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8pPr>
            <a:lvl9pPr marL="4114800" lvl="8" indent="-317500" rtl="0">
              <a:lnSpc>
                <a:spcPct val="100000"/>
              </a:lnSpc>
              <a:spcBef>
                <a:spcPts val="1600"/>
              </a:spcBef>
              <a:spcAft>
                <a:spcPts val="1600"/>
              </a:spcAft>
              <a:buClr>
                <a:schemeClr val="lt1"/>
              </a:buClr>
              <a:buSzPts val="1400"/>
              <a:buFont typeface="Poppins Light"/>
              <a:buChar char="■"/>
              <a:defRPr>
                <a:solidFill>
                  <a:schemeClr val="lt1"/>
                </a:solidFill>
                <a:latin typeface="Poppins Light"/>
                <a:ea typeface="Poppins Light"/>
                <a:cs typeface="Poppins Light"/>
                <a:sym typeface="Poppins Light"/>
              </a:defRPr>
            </a:lvl9pPr>
          </a:lstStyle>
          <a:p>
            <a:endParaRPr/>
          </a:p>
        </p:txBody>
      </p:sp>
      <p:sp>
        <p:nvSpPr>
          <p:cNvPr id="3575" name="Google Shape;3575;p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582"/>
        <p:cNvGrpSpPr/>
        <p:nvPr/>
      </p:nvGrpSpPr>
      <p:grpSpPr>
        <a:xfrm>
          <a:off x="0" y="0"/>
          <a:ext cx="0" cy="0"/>
          <a:chOff x="0" y="0"/>
          <a:chExt cx="0" cy="0"/>
        </a:xfrm>
      </p:grpSpPr>
      <p:sp>
        <p:nvSpPr>
          <p:cNvPr id="3583" name="Google Shape;3583;p13"/>
          <p:cNvSpPr txBox="1">
            <a:spLocks noGrp="1"/>
          </p:cNvSpPr>
          <p:nvPr>
            <p:ph type="title" hasCustomPrompt="1"/>
          </p:nvPr>
        </p:nvSpPr>
        <p:spPr>
          <a:xfrm>
            <a:off x="4614425" y="16203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4" name="Google Shape;3584;p13"/>
          <p:cNvSpPr txBox="1">
            <a:spLocks noGrp="1"/>
          </p:cNvSpPr>
          <p:nvPr>
            <p:ph type="title" idx="2" hasCustomPrompt="1"/>
          </p:nvPr>
        </p:nvSpPr>
        <p:spPr>
          <a:xfrm>
            <a:off x="4614425" y="27240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5" name="Google Shape;3585;p13"/>
          <p:cNvSpPr txBox="1">
            <a:spLocks noGrp="1"/>
          </p:cNvSpPr>
          <p:nvPr>
            <p:ph type="title" idx="3" hasCustomPrompt="1"/>
          </p:nvPr>
        </p:nvSpPr>
        <p:spPr>
          <a:xfrm>
            <a:off x="4614425" y="382770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6" name="Google Shape;3586;p13"/>
          <p:cNvSpPr txBox="1">
            <a:spLocks noGrp="1"/>
          </p:cNvSpPr>
          <p:nvPr>
            <p:ph type="title" idx="4" hasCustomPrompt="1"/>
          </p:nvPr>
        </p:nvSpPr>
        <p:spPr>
          <a:xfrm>
            <a:off x="158725" y="85437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7" name="Google Shape;3587;p13"/>
          <p:cNvSpPr txBox="1">
            <a:spLocks noGrp="1"/>
          </p:cNvSpPr>
          <p:nvPr>
            <p:ph type="title" idx="5" hasCustomPrompt="1"/>
          </p:nvPr>
        </p:nvSpPr>
        <p:spPr>
          <a:xfrm>
            <a:off x="158725" y="19580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8" name="Google Shape;3588;p13"/>
          <p:cNvSpPr txBox="1">
            <a:spLocks noGrp="1"/>
          </p:cNvSpPr>
          <p:nvPr>
            <p:ph type="title" idx="6" hasCustomPrompt="1"/>
          </p:nvPr>
        </p:nvSpPr>
        <p:spPr>
          <a:xfrm>
            <a:off x="158725" y="30617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9" name="Google Shape;3589;p13"/>
          <p:cNvSpPr txBox="1">
            <a:spLocks noGrp="1"/>
          </p:cNvSpPr>
          <p:nvPr>
            <p:ph type="title" idx="7"/>
          </p:nvPr>
        </p:nvSpPr>
        <p:spPr>
          <a:xfrm>
            <a:off x="1700775" y="523143"/>
            <a:ext cx="2752200" cy="435900"/>
          </a:xfrm>
          <a:prstGeom prst="rect">
            <a:avLst/>
          </a:prstGeom>
        </p:spPr>
        <p:txBody>
          <a:bodyPr spcFirstLastPara="1" wrap="square" lIns="91425" tIns="91425" rIns="91425" bIns="91425" anchor="t" anchorCtr="0">
            <a:noAutofit/>
          </a:bodyPr>
          <a:lstStyle>
            <a:lvl1pPr lvl="0" algn="l">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a:spcBef>
                <a:spcPts val="0"/>
              </a:spcBef>
              <a:spcAft>
                <a:spcPts val="0"/>
              </a:spcAft>
              <a:buSzPts val="1800"/>
              <a:buNone/>
              <a:defRPr>
                <a:latin typeface="Poppins Light"/>
                <a:ea typeface="Poppins Light"/>
                <a:cs typeface="Poppins Light"/>
                <a:sym typeface="Poppins Light"/>
              </a:defRPr>
            </a:lvl2pPr>
            <a:lvl3pPr lvl="2" algn="l">
              <a:spcBef>
                <a:spcPts val="0"/>
              </a:spcBef>
              <a:spcAft>
                <a:spcPts val="0"/>
              </a:spcAft>
              <a:buSzPts val="1800"/>
              <a:buNone/>
              <a:defRPr>
                <a:latin typeface="Poppins Light"/>
                <a:ea typeface="Poppins Light"/>
                <a:cs typeface="Poppins Light"/>
                <a:sym typeface="Poppins Light"/>
              </a:defRPr>
            </a:lvl3pPr>
            <a:lvl4pPr lvl="3" algn="l">
              <a:spcBef>
                <a:spcPts val="0"/>
              </a:spcBef>
              <a:spcAft>
                <a:spcPts val="0"/>
              </a:spcAft>
              <a:buSzPts val="1800"/>
              <a:buNone/>
              <a:defRPr>
                <a:latin typeface="Poppins Light"/>
                <a:ea typeface="Poppins Light"/>
                <a:cs typeface="Poppins Light"/>
                <a:sym typeface="Poppins Light"/>
              </a:defRPr>
            </a:lvl4pPr>
            <a:lvl5pPr lvl="4" algn="l">
              <a:spcBef>
                <a:spcPts val="0"/>
              </a:spcBef>
              <a:spcAft>
                <a:spcPts val="0"/>
              </a:spcAft>
              <a:buSzPts val="1800"/>
              <a:buNone/>
              <a:defRPr>
                <a:latin typeface="Poppins Light"/>
                <a:ea typeface="Poppins Light"/>
                <a:cs typeface="Poppins Light"/>
                <a:sym typeface="Poppins Light"/>
              </a:defRPr>
            </a:lvl5pPr>
            <a:lvl6pPr lvl="5" algn="l">
              <a:spcBef>
                <a:spcPts val="0"/>
              </a:spcBef>
              <a:spcAft>
                <a:spcPts val="0"/>
              </a:spcAft>
              <a:buSzPts val="1800"/>
              <a:buNone/>
              <a:defRPr>
                <a:latin typeface="Poppins Light"/>
                <a:ea typeface="Poppins Light"/>
                <a:cs typeface="Poppins Light"/>
                <a:sym typeface="Poppins Light"/>
              </a:defRPr>
            </a:lvl6pPr>
            <a:lvl7pPr lvl="6" algn="l">
              <a:spcBef>
                <a:spcPts val="0"/>
              </a:spcBef>
              <a:spcAft>
                <a:spcPts val="0"/>
              </a:spcAft>
              <a:buSzPts val="1800"/>
              <a:buNone/>
              <a:defRPr>
                <a:latin typeface="Poppins Light"/>
                <a:ea typeface="Poppins Light"/>
                <a:cs typeface="Poppins Light"/>
                <a:sym typeface="Poppins Light"/>
              </a:defRPr>
            </a:lvl7pPr>
            <a:lvl8pPr lvl="7" algn="l">
              <a:spcBef>
                <a:spcPts val="0"/>
              </a:spcBef>
              <a:spcAft>
                <a:spcPts val="0"/>
              </a:spcAft>
              <a:buSzPts val="1800"/>
              <a:buNone/>
              <a:defRPr>
                <a:latin typeface="Poppins Light"/>
                <a:ea typeface="Poppins Light"/>
                <a:cs typeface="Poppins Light"/>
                <a:sym typeface="Poppins Light"/>
              </a:defRPr>
            </a:lvl8pPr>
            <a:lvl9pPr lvl="8" algn="l">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0" name="Google Shape;3590;p13"/>
          <p:cNvSpPr txBox="1">
            <a:spLocks noGrp="1"/>
          </p:cNvSpPr>
          <p:nvPr>
            <p:ph type="subTitle" idx="1"/>
          </p:nvPr>
        </p:nvSpPr>
        <p:spPr>
          <a:xfrm>
            <a:off x="1701000" y="885464"/>
            <a:ext cx="2413800" cy="4359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3591" name="Google Shape;3591;p13"/>
          <p:cNvSpPr txBox="1">
            <a:spLocks noGrp="1"/>
          </p:cNvSpPr>
          <p:nvPr>
            <p:ph type="title" idx="8"/>
          </p:nvPr>
        </p:nvSpPr>
        <p:spPr>
          <a:xfrm>
            <a:off x="1700775" y="1638743"/>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2" name="Google Shape;3592;p13"/>
          <p:cNvSpPr txBox="1">
            <a:spLocks noGrp="1"/>
          </p:cNvSpPr>
          <p:nvPr>
            <p:ph type="subTitle" idx="9"/>
          </p:nvPr>
        </p:nvSpPr>
        <p:spPr>
          <a:xfrm>
            <a:off x="1701000" y="2001064"/>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3" name="Google Shape;3593;p13"/>
          <p:cNvSpPr txBox="1">
            <a:spLocks noGrp="1"/>
          </p:cNvSpPr>
          <p:nvPr>
            <p:ph type="title" idx="13"/>
          </p:nvPr>
        </p:nvSpPr>
        <p:spPr>
          <a:xfrm>
            <a:off x="1700775" y="2742418"/>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4" name="Google Shape;3594;p13"/>
          <p:cNvSpPr txBox="1">
            <a:spLocks noGrp="1"/>
          </p:cNvSpPr>
          <p:nvPr>
            <p:ph type="subTitle" idx="14"/>
          </p:nvPr>
        </p:nvSpPr>
        <p:spPr>
          <a:xfrm>
            <a:off x="1701000" y="3104739"/>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5" name="Google Shape;3595;p13"/>
          <p:cNvSpPr txBox="1">
            <a:spLocks noGrp="1"/>
          </p:cNvSpPr>
          <p:nvPr>
            <p:ph type="title" idx="15"/>
          </p:nvPr>
        </p:nvSpPr>
        <p:spPr>
          <a:xfrm>
            <a:off x="6103100" y="1295075"/>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6" name="Google Shape;3596;p13"/>
          <p:cNvSpPr txBox="1">
            <a:spLocks noGrp="1"/>
          </p:cNvSpPr>
          <p:nvPr>
            <p:ph type="subTitle" idx="16"/>
          </p:nvPr>
        </p:nvSpPr>
        <p:spPr>
          <a:xfrm>
            <a:off x="6103325" y="16574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7" name="Google Shape;3597;p13"/>
          <p:cNvSpPr txBox="1">
            <a:spLocks noGrp="1"/>
          </p:cNvSpPr>
          <p:nvPr>
            <p:ph type="title" idx="17"/>
          </p:nvPr>
        </p:nvSpPr>
        <p:spPr>
          <a:xfrm>
            <a:off x="6103100" y="2410674"/>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8" name="Google Shape;3598;p13"/>
          <p:cNvSpPr txBox="1">
            <a:spLocks noGrp="1"/>
          </p:cNvSpPr>
          <p:nvPr>
            <p:ph type="subTitle" idx="18"/>
          </p:nvPr>
        </p:nvSpPr>
        <p:spPr>
          <a:xfrm>
            <a:off x="6103325" y="27730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9" name="Google Shape;3599;p13"/>
          <p:cNvSpPr txBox="1">
            <a:spLocks noGrp="1"/>
          </p:cNvSpPr>
          <p:nvPr>
            <p:ph type="title" idx="19"/>
          </p:nvPr>
        </p:nvSpPr>
        <p:spPr>
          <a:xfrm>
            <a:off x="6103100" y="3514349"/>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600" name="Google Shape;3600;p13"/>
          <p:cNvSpPr txBox="1">
            <a:spLocks noGrp="1"/>
          </p:cNvSpPr>
          <p:nvPr>
            <p:ph type="subTitle" idx="20"/>
          </p:nvPr>
        </p:nvSpPr>
        <p:spPr>
          <a:xfrm>
            <a:off x="6103325" y="3876677"/>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2">
    <p:bg>
      <p:bgPr>
        <a:solidFill>
          <a:schemeClr val="accent1"/>
        </a:solidFill>
        <a:effectLst/>
      </p:bgPr>
    </p:bg>
    <p:spTree>
      <p:nvGrpSpPr>
        <p:cNvPr id="1" name="Shape 3605"/>
        <p:cNvGrpSpPr/>
        <p:nvPr/>
      </p:nvGrpSpPr>
      <p:grpSpPr>
        <a:xfrm>
          <a:off x="0" y="0"/>
          <a:ext cx="0" cy="0"/>
          <a:chOff x="0" y="0"/>
          <a:chExt cx="0" cy="0"/>
        </a:xfrm>
      </p:grpSpPr>
      <p:grpSp>
        <p:nvGrpSpPr>
          <p:cNvPr id="3606" name="Google Shape;3606;p15"/>
          <p:cNvGrpSpPr/>
          <p:nvPr/>
        </p:nvGrpSpPr>
        <p:grpSpPr>
          <a:xfrm>
            <a:off x="787213" y="130520"/>
            <a:ext cx="8163193" cy="5012975"/>
            <a:chOff x="787213" y="130520"/>
            <a:chExt cx="8163193" cy="5012975"/>
          </a:xfrm>
        </p:grpSpPr>
        <p:sp>
          <p:nvSpPr>
            <p:cNvPr id="3607" name="Google Shape;3607;p15"/>
            <p:cNvSpPr/>
            <p:nvPr/>
          </p:nvSpPr>
          <p:spPr>
            <a:xfrm rot="-5400000">
              <a:off x="7089981" y="4079075"/>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5"/>
            <p:cNvSpPr/>
            <p:nvPr/>
          </p:nvSpPr>
          <p:spPr>
            <a:xfrm>
              <a:off x="7050408" y="3650816"/>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5"/>
            <p:cNvSpPr/>
            <p:nvPr/>
          </p:nvSpPr>
          <p:spPr>
            <a:xfrm>
              <a:off x="7702470" y="4049266"/>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5"/>
            <p:cNvSpPr/>
            <p:nvPr/>
          </p:nvSpPr>
          <p:spPr>
            <a:xfrm rot="-5400000">
              <a:off x="844168" y="410929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5"/>
            <p:cNvSpPr/>
            <p:nvPr/>
          </p:nvSpPr>
          <p:spPr>
            <a:xfrm rot="-5400000">
              <a:off x="5857144" y="802969"/>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2" name="Google Shape;3612;p15"/>
            <p:cNvGrpSpPr/>
            <p:nvPr/>
          </p:nvGrpSpPr>
          <p:grpSpPr>
            <a:xfrm rot="-5400000">
              <a:off x="3654410" y="3725785"/>
              <a:ext cx="1019815" cy="944312"/>
              <a:chOff x="2113525" y="2880575"/>
              <a:chExt cx="609500" cy="564375"/>
            </a:xfrm>
          </p:grpSpPr>
          <p:sp>
            <p:nvSpPr>
              <p:cNvPr id="3613" name="Google Shape;3613;p15"/>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5"/>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5"/>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5"/>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15"/>
            <p:cNvGrpSpPr/>
            <p:nvPr/>
          </p:nvGrpSpPr>
          <p:grpSpPr>
            <a:xfrm rot="-5400000">
              <a:off x="7372398" y="-410563"/>
              <a:ext cx="349968" cy="2052568"/>
              <a:chOff x="1037125" y="2236325"/>
              <a:chExt cx="149100" cy="874475"/>
            </a:xfrm>
          </p:grpSpPr>
          <p:sp>
            <p:nvSpPr>
              <p:cNvPr id="3618" name="Google Shape;3618;p1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15"/>
            <p:cNvGrpSpPr/>
            <p:nvPr/>
          </p:nvGrpSpPr>
          <p:grpSpPr>
            <a:xfrm>
              <a:off x="787213" y="130520"/>
              <a:ext cx="1908398" cy="2002309"/>
              <a:chOff x="1978188" y="2669545"/>
              <a:chExt cx="1908398" cy="2002309"/>
            </a:xfrm>
          </p:grpSpPr>
          <p:sp>
            <p:nvSpPr>
              <p:cNvPr id="3655" name="Google Shape;3655;p15"/>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5"/>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7" name="Google Shape;3657;p15"/>
              <p:cNvGrpSpPr/>
              <p:nvPr/>
            </p:nvGrpSpPr>
            <p:grpSpPr>
              <a:xfrm rot="-5400000">
                <a:off x="2322724" y="3120894"/>
                <a:ext cx="1236640" cy="1210852"/>
                <a:chOff x="236475" y="527300"/>
                <a:chExt cx="1124525" cy="1101075"/>
              </a:xfrm>
            </p:grpSpPr>
            <p:sp>
              <p:nvSpPr>
                <p:cNvPr id="3658" name="Google Shape;3658;p15"/>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5"/>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5"/>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5"/>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5"/>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5"/>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5"/>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5"/>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5"/>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5"/>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5"/>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5"/>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5"/>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5"/>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5"/>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5"/>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5"/>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5"/>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5"/>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5"/>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5"/>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5"/>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5"/>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5"/>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5"/>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5"/>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5"/>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5"/>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5"/>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5"/>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5"/>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5"/>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5"/>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5"/>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5"/>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5"/>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5"/>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5"/>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5"/>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5"/>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5"/>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5"/>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5"/>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5"/>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5"/>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5"/>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5"/>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5"/>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5"/>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5"/>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5"/>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5"/>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5"/>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5"/>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5"/>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5"/>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5"/>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5"/>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5"/>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5"/>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5"/>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5"/>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5"/>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5"/>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5"/>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5"/>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5"/>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5"/>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5"/>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5"/>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5"/>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5"/>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5"/>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5"/>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5"/>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5"/>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5"/>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5"/>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5"/>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5"/>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5"/>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5"/>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5"/>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5"/>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5"/>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5"/>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5"/>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5"/>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5"/>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5"/>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5"/>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5"/>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5"/>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5"/>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5"/>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5"/>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5"/>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5"/>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5"/>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5"/>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5"/>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5"/>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5"/>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5"/>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5"/>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5"/>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5"/>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5"/>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5"/>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5"/>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5"/>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5"/>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5"/>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5"/>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5"/>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5"/>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5"/>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5"/>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5"/>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5"/>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5"/>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5"/>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5"/>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5"/>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5"/>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5"/>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5"/>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5"/>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5"/>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5"/>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5"/>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5"/>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5"/>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5"/>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5"/>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5"/>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5"/>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5"/>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5"/>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5"/>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5"/>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5"/>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5"/>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5"/>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5"/>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5"/>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5"/>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5"/>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5"/>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5"/>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5"/>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5"/>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5"/>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5"/>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5"/>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5"/>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5"/>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5"/>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5"/>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5"/>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5"/>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5"/>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5"/>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5"/>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5"/>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5"/>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5"/>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5"/>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5"/>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5"/>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5"/>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5"/>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5"/>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5"/>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5"/>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5"/>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5"/>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5"/>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5"/>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5"/>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5"/>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5"/>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5"/>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5"/>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5"/>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5"/>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5"/>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5"/>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5"/>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5"/>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5"/>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5"/>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5"/>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5"/>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5"/>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5"/>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5"/>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5"/>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5"/>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5"/>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5"/>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5"/>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5"/>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5"/>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5"/>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5"/>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5"/>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5"/>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5"/>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5"/>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5"/>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5"/>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5"/>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5"/>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5"/>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5"/>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5"/>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5"/>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5"/>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5"/>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5"/>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5"/>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5"/>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5"/>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5"/>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5"/>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5"/>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5"/>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5"/>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5"/>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5"/>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5"/>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5"/>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5"/>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5"/>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5"/>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5"/>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5"/>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5"/>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5"/>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5"/>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5"/>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5"/>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5"/>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5"/>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5"/>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5"/>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5"/>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5"/>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5"/>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5"/>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5"/>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5"/>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5"/>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5"/>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5"/>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5"/>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5"/>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5"/>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5"/>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5"/>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5"/>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5"/>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5"/>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5"/>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5"/>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5"/>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5"/>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5"/>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5"/>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5"/>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5"/>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5"/>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5"/>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5"/>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5"/>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5"/>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5"/>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5"/>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5"/>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5"/>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5"/>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5"/>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5"/>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5"/>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5"/>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5"/>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5"/>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5"/>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5"/>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5"/>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5"/>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5"/>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5"/>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5"/>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5"/>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5"/>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5"/>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5"/>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5"/>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5"/>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5"/>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5"/>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5"/>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5"/>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5"/>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5"/>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5"/>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5"/>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5"/>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5"/>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5"/>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5"/>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5"/>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5"/>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5"/>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5"/>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5"/>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5"/>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5"/>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5"/>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5"/>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5"/>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5"/>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5"/>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5"/>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5"/>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5"/>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5"/>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5"/>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5"/>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5"/>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5"/>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5"/>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5"/>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5"/>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5"/>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5"/>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5"/>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5"/>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5"/>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5"/>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5"/>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5"/>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5"/>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5"/>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5"/>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5"/>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5"/>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5"/>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5"/>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5"/>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5"/>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5"/>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5"/>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5"/>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5"/>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5"/>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5"/>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5"/>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5"/>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5"/>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5"/>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5"/>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5"/>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5"/>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5"/>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5"/>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5"/>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5"/>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5"/>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5"/>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5"/>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5"/>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5"/>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5"/>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5"/>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5"/>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5"/>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5"/>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5"/>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5"/>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5"/>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5"/>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5"/>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5"/>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5"/>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5"/>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5"/>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5"/>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5"/>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5"/>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5"/>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5"/>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5"/>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5"/>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5"/>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5"/>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5"/>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5"/>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5"/>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5"/>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5"/>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5"/>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5"/>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5"/>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5"/>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5"/>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5"/>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5"/>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5"/>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5"/>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5"/>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5"/>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5"/>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5"/>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5"/>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5"/>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5"/>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5"/>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5"/>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5"/>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5"/>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5"/>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5"/>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5"/>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5"/>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5"/>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5"/>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5"/>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5"/>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5"/>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5"/>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5"/>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5"/>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5"/>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5"/>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5"/>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5"/>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5"/>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5"/>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5"/>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5"/>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5"/>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5"/>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5"/>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5"/>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5"/>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5"/>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5"/>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5"/>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5"/>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5"/>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5"/>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5"/>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5"/>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5"/>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5"/>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5"/>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5"/>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5"/>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5"/>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5"/>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5"/>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5"/>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5"/>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5"/>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5"/>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5"/>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5"/>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5"/>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5"/>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5"/>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5"/>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5"/>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5"/>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5"/>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5"/>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5"/>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5"/>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5"/>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5"/>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5"/>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5"/>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5"/>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5"/>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5"/>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5"/>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5"/>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5"/>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5"/>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5"/>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5"/>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5"/>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5"/>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5"/>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5"/>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5"/>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5"/>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5"/>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5"/>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5"/>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5"/>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5"/>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5"/>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5"/>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5"/>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5"/>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5"/>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5"/>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5"/>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5"/>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5"/>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5"/>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5"/>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5"/>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5"/>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5"/>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5"/>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5"/>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5"/>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5"/>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5"/>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5"/>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5"/>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5"/>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5"/>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5"/>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5"/>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5"/>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5"/>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5"/>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5"/>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5"/>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5"/>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5"/>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5"/>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5"/>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5"/>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5"/>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5"/>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5"/>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5"/>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5"/>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5"/>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5"/>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5"/>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5"/>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5"/>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5"/>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5"/>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5"/>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5"/>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5"/>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5"/>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5"/>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5"/>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5"/>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5"/>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5"/>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5"/>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5"/>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5"/>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5"/>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5"/>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5"/>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5"/>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5"/>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5"/>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5"/>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5"/>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5"/>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5"/>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5"/>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5"/>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5"/>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5"/>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5"/>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5"/>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5"/>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5"/>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5"/>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5"/>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5"/>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5"/>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5"/>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5"/>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5"/>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5"/>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5"/>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5"/>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5"/>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5"/>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5"/>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5"/>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5"/>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5"/>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5"/>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5"/>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5"/>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5"/>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5"/>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5"/>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5"/>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5"/>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5"/>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5"/>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5"/>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5"/>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5"/>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5"/>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5"/>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5"/>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5"/>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5"/>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5"/>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5"/>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5"/>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5"/>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5"/>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5"/>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5"/>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5"/>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5"/>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5"/>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5"/>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5"/>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5"/>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5"/>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5"/>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5"/>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5"/>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5"/>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5"/>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5"/>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5"/>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5"/>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5"/>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5"/>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5"/>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5"/>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5"/>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5"/>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5"/>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5"/>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5"/>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5"/>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5"/>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5"/>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5"/>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5"/>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5"/>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5"/>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5"/>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5"/>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5"/>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5"/>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5"/>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5"/>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5"/>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5"/>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5"/>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5"/>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5"/>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5"/>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5"/>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5"/>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5"/>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5"/>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5"/>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5"/>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5"/>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5"/>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5"/>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5"/>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5"/>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5"/>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5"/>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5"/>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5"/>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5"/>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5"/>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5"/>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5"/>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5"/>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5"/>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5"/>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5"/>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5"/>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5"/>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5"/>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5"/>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5"/>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5"/>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5"/>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5"/>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5"/>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5"/>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5"/>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5"/>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5"/>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5"/>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5"/>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5"/>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5"/>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5"/>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5"/>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5"/>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5"/>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5"/>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5"/>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5"/>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5"/>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5"/>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5"/>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5"/>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5"/>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5"/>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5"/>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5"/>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5"/>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5"/>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5"/>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5"/>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5"/>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5"/>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5"/>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5"/>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5"/>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5"/>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5"/>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5"/>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5"/>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5"/>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392" name="Google Shape;4392;p15"/>
          <p:cNvSpPr/>
          <p:nvPr/>
        </p:nvSpPr>
        <p:spPr>
          <a:xfrm>
            <a:off x="-13350" y="1275750"/>
            <a:ext cx="9170700" cy="2592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5"/>
          <p:cNvSpPr txBox="1">
            <a:spLocks noGrp="1"/>
          </p:cNvSpPr>
          <p:nvPr>
            <p:ph type="title"/>
          </p:nvPr>
        </p:nvSpPr>
        <p:spPr>
          <a:xfrm>
            <a:off x="1700775" y="1876642"/>
            <a:ext cx="5742600" cy="980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800"/>
              <a:buNone/>
              <a:defRPr b="0">
                <a:solidFill>
                  <a:schemeClr val="lt1"/>
                </a:solidFill>
                <a:latin typeface="Poppins ExtraBold"/>
                <a:ea typeface="Poppins ExtraBold"/>
                <a:cs typeface="Poppins ExtraBold"/>
                <a:sym typeface="Poppins ExtraBold"/>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
        <p:nvSpPr>
          <p:cNvPr id="4394" name="Google Shape;4394;p15"/>
          <p:cNvSpPr txBox="1">
            <a:spLocks noGrp="1"/>
          </p:cNvSpPr>
          <p:nvPr>
            <p:ph type="subTitle" idx="1"/>
          </p:nvPr>
        </p:nvSpPr>
        <p:spPr>
          <a:xfrm>
            <a:off x="1711850" y="2899103"/>
            <a:ext cx="5742600" cy="423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a:solidFill>
                  <a:schemeClr val="lt1"/>
                </a:solidFill>
                <a:latin typeface="Poppins"/>
                <a:ea typeface="Poppins"/>
                <a:cs typeface="Poppins"/>
                <a:sym typeface="Poppins"/>
              </a:defRPr>
            </a:lvl1pPr>
            <a:lvl2pPr lvl="1" algn="ctr">
              <a:spcBef>
                <a:spcPts val="0"/>
              </a:spcBef>
              <a:spcAft>
                <a:spcPts val="0"/>
              </a:spcAft>
              <a:buClr>
                <a:schemeClr val="lt1"/>
              </a:buClr>
              <a:buSzPts val="1400"/>
              <a:buNone/>
              <a:defRPr>
                <a:solidFill>
                  <a:schemeClr val="lt1"/>
                </a:solidFill>
              </a:defRPr>
            </a:lvl2pPr>
            <a:lvl3pPr lvl="2" algn="ctr">
              <a:spcBef>
                <a:spcPts val="1600"/>
              </a:spcBef>
              <a:spcAft>
                <a:spcPts val="0"/>
              </a:spcAft>
              <a:buClr>
                <a:schemeClr val="lt1"/>
              </a:buClr>
              <a:buSzPts val="1400"/>
              <a:buNone/>
              <a:defRPr>
                <a:solidFill>
                  <a:schemeClr val="lt1"/>
                </a:solidFill>
              </a:defRPr>
            </a:lvl3pPr>
            <a:lvl4pPr lvl="3" algn="ctr">
              <a:spcBef>
                <a:spcPts val="1600"/>
              </a:spcBef>
              <a:spcAft>
                <a:spcPts val="0"/>
              </a:spcAft>
              <a:buClr>
                <a:schemeClr val="lt1"/>
              </a:buClr>
              <a:buSzPts val="1400"/>
              <a:buNone/>
              <a:defRPr>
                <a:solidFill>
                  <a:schemeClr val="lt1"/>
                </a:solidFill>
              </a:defRPr>
            </a:lvl4pPr>
            <a:lvl5pPr lvl="4" algn="ctr">
              <a:spcBef>
                <a:spcPts val="1600"/>
              </a:spcBef>
              <a:spcAft>
                <a:spcPts val="0"/>
              </a:spcAft>
              <a:buClr>
                <a:schemeClr val="lt1"/>
              </a:buClr>
              <a:buSzPts val="1400"/>
              <a:buNone/>
              <a:defRPr>
                <a:solidFill>
                  <a:schemeClr val="lt1"/>
                </a:solidFill>
              </a:defRPr>
            </a:lvl5pPr>
            <a:lvl6pPr lvl="5" algn="ctr">
              <a:spcBef>
                <a:spcPts val="1600"/>
              </a:spcBef>
              <a:spcAft>
                <a:spcPts val="0"/>
              </a:spcAft>
              <a:buClr>
                <a:schemeClr val="lt1"/>
              </a:buClr>
              <a:buSzPts val="1400"/>
              <a:buNone/>
              <a:defRPr>
                <a:solidFill>
                  <a:schemeClr val="lt1"/>
                </a:solidFill>
              </a:defRPr>
            </a:lvl6pPr>
            <a:lvl7pPr lvl="6" algn="ctr">
              <a:spcBef>
                <a:spcPts val="1600"/>
              </a:spcBef>
              <a:spcAft>
                <a:spcPts val="0"/>
              </a:spcAft>
              <a:buClr>
                <a:schemeClr val="lt1"/>
              </a:buClr>
              <a:buSzPts val="1400"/>
              <a:buNone/>
              <a:defRPr>
                <a:solidFill>
                  <a:schemeClr val="lt1"/>
                </a:solidFill>
              </a:defRPr>
            </a:lvl7pPr>
            <a:lvl8pPr lvl="7" algn="ctr">
              <a:spcBef>
                <a:spcPts val="1600"/>
              </a:spcBef>
              <a:spcAft>
                <a:spcPts val="0"/>
              </a:spcAft>
              <a:buClr>
                <a:schemeClr val="lt1"/>
              </a:buClr>
              <a:buSzPts val="1400"/>
              <a:buNone/>
              <a:defRPr>
                <a:solidFill>
                  <a:schemeClr val="lt1"/>
                </a:solidFill>
              </a:defRPr>
            </a:lvl8pPr>
            <a:lvl9pPr lvl="8" algn="ctr">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CUSTOM_4">
    <p:spTree>
      <p:nvGrpSpPr>
        <p:cNvPr id="1" name="Shape 4401"/>
        <p:cNvGrpSpPr/>
        <p:nvPr/>
      </p:nvGrpSpPr>
      <p:grpSpPr>
        <a:xfrm>
          <a:off x="0" y="0"/>
          <a:ext cx="0" cy="0"/>
          <a:chOff x="0" y="0"/>
          <a:chExt cx="0" cy="0"/>
        </a:xfrm>
      </p:grpSpPr>
      <p:sp>
        <p:nvSpPr>
          <p:cNvPr id="4402" name="Google Shape;4402;p18"/>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3" name="Google Shape;4403;p18"/>
          <p:cNvSpPr txBox="1">
            <a:spLocks noGrp="1"/>
          </p:cNvSpPr>
          <p:nvPr>
            <p:ph type="subTitle" idx="2"/>
          </p:nvPr>
        </p:nvSpPr>
        <p:spPr>
          <a:xfrm>
            <a:off x="3591575" y="2768289"/>
            <a:ext cx="1962300" cy="4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4" name="Google Shape;4404;p18"/>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5" name="Google Shape;4405;p18"/>
          <p:cNvSpPr txBox="1">
            <a:spLocks noGrp="1"/>
          </p:cNvSpPr>
          <p:nvPr>
            <p:ph type="subTitle" idx="4"/>
          </p:nvPr>
        </p:nvSpPr>
        <p:spPr>
          <a:xfrm>
            <a:off x="98872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6" name="Google Shape;4406;p18"/>
          <p:cNvSpPr txBox="1">
            <a:spLocks noGrp="1"/>
          </p:cNvSpPr>
          <p:nvPr>
            <p:ph type="subTitle" idx="5"/>
          </p:nvPr>
        </p:nvSpPr>
        <p:spPr>
          <a:xfrm>
            <a:off x="359157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7" name="Google Shape;4407;p18"/>
          <p:cNvSpPr txBox="1">
            <a:spLocks noGrp="1"/>
          </p:cNvSpPr>
          <p:nvPr>
            <p:ph type="subTitle" idx="6"/>
          </p:nvPr>
        </p:nvSpPr>
        <p:spPr>
          <a:xfrm>
            <a:off x="619442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8" name="Google Shape;4408;p18"/>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
        <p:nvSpPr>
          <p:cNvPr id="4409" name="Google Shape;4409;p18"/>
          <p:cNvSpPr/>
          <p:nvPr/>
        </p:nvSpPr>
        <p:spPr>
          <a:xfrm>
            <a:off x="1016400" y="4158216"/>
            <a:ext cx="8127600" cy="22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0" name="Google Shape;4410;p18"/>
          <p:cNvGrpSpPr/>
          <p:nvPr/>
        </p:nvGrpSpPr>
        <p:grpSpPr>
          <a:xfrm rot="5400000">
            <a:off x="1867712" y="3618267"/>
            <a:ext cx="349968" cy="2052568"/>
            <a:chOff x="1037125" y="2236325"/>
            <a:chExt cx="149100" cy="874475"/>
          </a:xfrm>
        </p:grpSpPr>
        <p:sp>
          <p:nvSpPr>
            <p:cNvPr id="4411" name="Google Shape;4411;p18"/>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8"/>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8"/>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8"/>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8"/>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8"/>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8"/>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8"/>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8"/>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8"/>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8"/>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8"/>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8"/>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8"/>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8"/>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8"/>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8"/>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8"/>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8"/>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8"/>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8"/>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8"/>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8"/>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8"/>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8"/>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8"/>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8"/>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8"/>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8"/>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8"/>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8"/>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8"/>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8"/>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8"/>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8"/>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8"/>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7" name="Google Shape;4447;p18"/>
          <p:cNvGrpSpPr/>
          <p:nvPr/>
        </p:nvGrpSpPr>
        <p:grpSpPr>
          <a:xfrm rot="1396384">
            <a:off x="8222288" y="-600066"/>
            <a:ext cx="1908331" cy="2002239"/>
            <a:chOff x="1978188" y="2669545"/>
            <a:chExt cx="1908398" cy="2002309"/>
          </a:xfrm>
        </p:grpSpPr>
        <p:sp>
          <p:nvSpPr>
            <p:cNvPr id="4448" name="Google Shape;4448;p18"/>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8"/>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0" name="Google Shape;4450;p18"/>
          <p:cNvSpPr/>
          <p:nvPr/>
        </p:nvSpPr>
        <p:spPr>
          <a:xfrm>
            <a:off x="0" y="1697725"/>
            <a:ext cx="8062500" cy="85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4501"/>
        <p:cNvGrpSpPr/>
        <p:nvPr/>
      </p:nvGrpSpPr>
      <p:grpSpPr>
        <a:xfrm>
          <a:off x="0" y="0"/>
          <a:ext cx="0" cy="0"/>
          <a:chOff x="0" y="0"/>
          <a:chExt cx="0" cy="0"/>
        </a:xfrm>
      </p:grpSpPr>
      <p:sp>
        <p:nvSpPr>
          <p:cNvPr id="4502" name="Google Shape;4502;p20"/>
          <p:cNvSpPr/>
          <p:nvPr/>
        </p:nvSpPr>
        <p:spPr>
          <a:xfrm>
            <a:off x="-12850" y="-19625"/>
            <a:ext cx="1086300" cy="51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0"/>
          <p:cNvSpPr/>
          <p:nvPr/>
        </p:nvSpPr>
        <p:spPr>
          <a:xfrm>
            <a:off x="8070550" y="-9750"/>
            <a:ext cx="1086300" cy="51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0"/>
          <p:cNvSpPr/>
          <p:nvPr/>
        </p:nvSpPr>
        <p:spPr>
          <a:xfrm rot="10800000">
            <a:off x="-581096" y="369797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0"/>
          <p:cNvSpPr/>
          <p:nvPr/>
        </p:nvSpPr>
        <p:spPr>
          <a:xfrm rot="10800000">
            <a:off x="27195" y="399000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6" name="Google Shape;4506;p20"/>
          <p:cNvGrpSpPr/>
          <p:nvPr/>
        </p:nvGrpSpPr>
        <p:grpSpPr>
          <a:xfrm rot="10800000">
            <a:off x="917904" y="2836990"/>
            <a:ext cx="274836" cy="1611920"/>
            <a:chOff x="4769975" y="2151700"/>
            <a:chExt cx="149100" cy="874475"/>
          </a:xfrm>
        </p:grpSpPr>
        <p:sp>
          <p:nvSpPr>
            <p:cNvPr id="4507" name="Google Shape;4507;p20"/>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0"/>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0"/>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0"/>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0"/>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0"/>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0"/>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0"/>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0"/>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0"/>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0"/>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0"/>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0"/>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0"/>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0"/>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0"/>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0"/>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0"/>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0"/>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0"/>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0"/>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0"/>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0"/>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0"/>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0"/>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0"/>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0"/>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0"/>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0"/>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0"/>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0"/>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0"/>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0"/>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20"/>
          <p:cNvGrpSpPr/>
          <p:nvPr/>
        </p:nvGrpSpPr>
        <p:grpSpPr>
          <a:xfrm rot="10800000">
            <a:off x="-581103" y="2160074"/>
            <a:ext cx="1299260" cy="1296418"/>
            <a:chOff x="6378300" y="2596400"/>
            <a:chExt cx="754375" cy="752725"/>
          </a:xfrm>
        </p:grpSpPr>
        <p:sp>
          <p:nvSpPr>
            <p:cNvPr id="4541" name="Google Shape;4541;p20"/>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0"/>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0"/>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0"/>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0"/>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0"/>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0"/>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0"/>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0"/>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0"/>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0"/>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0"/>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0"/>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0"/>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0"/>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0"/>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0"/>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0"/>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0"/>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0"/>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0"/>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0"/>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0"/>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0"/>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0"/>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0"/>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0"/>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0"/>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0"/>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0"/>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0"/>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0"/>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0"/>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0"/>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0"/>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0"/>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0"/>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0"/>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0"/>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0"/>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0"/>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0"/>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0"/>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0"/>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0"/>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0"/>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0"/>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0"/>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0"/>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0"/>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0"/>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0"/>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0"/>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0"/>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0"/>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0"/>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0"/>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0"/>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0"/>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0"/>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0"/>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0"/>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0"/>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0"/>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0"/>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0"/>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0"/>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0"/>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0"/>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0"/>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0"/>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0"/>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0"/>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0"/>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0"/>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0"/>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0"/>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0"/>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0"/>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0"/>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0"/>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0"/>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0"/>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0"/>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0"/>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0"/>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0"/>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0"/>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0"/>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0"/>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0"/>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0"/>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0"/>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0"/>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0"/>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0"/>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0"/>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0"/>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0"/>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0"/>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0"/>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0"/>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0"/>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0"/>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0"/>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0"/>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0"/>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0"/>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0"/>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0"/>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0"/>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0"/>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0"/>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0"/>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0"/>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0"/>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0"/>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0"/>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0"/>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0"/>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0"/>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0"/>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0"/>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0"/>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0"/>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0"/>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0"/>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0"/>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0"/>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0"/>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0"/>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0"/>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0"/>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0"/>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0"/>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0"/>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0"/>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0"/>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0"/>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0"/>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20"/>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20"/>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20"/>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20"/>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20"/>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20"/>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20"/>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20"/>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20"/>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20"/>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20"/>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0"/>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0"/>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0"/>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0"/>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0"/>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0"/>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0"/>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0"/>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0"/>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0"/>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0"/>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0"/>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0"/>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0"/>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0"/>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0"/>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0"/>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0"/>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0"/>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0"/>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0"/>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0"/>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0"/>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0"/>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0"/>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0"/>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0"/>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0"/>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0"/>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0"/>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0"/>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3" name="Google Shape;4723;p20"/>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0"/>
          <p:cNvSpPr/>
          <p:nvPr/>
        </p:nvSpPr>
        <p:spPr>
          <a:xfrm>
            <a:off x="144947" y="287921"/>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0"/>
          <p:cNvSpPr/>
          <p:nvPr/>
        </p:nvSpPr>
        <p:spPr>
          <a:xfrm>
            <a:off x="8368525" y="421628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0"/>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0"/>
          <p:cNvSpPr/>
          <p:nvPr/>
        </p:nvSpPr>
        <p:spPr>
          <a:xfrm>
            <a:off x="8797847" y="22717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8" name="Google Shape;4728;p20"/>
          <p:cNvGrpSpPr/>
          <p:nvPr/>
        </p:nvGrpSpPr>
        <p:grpSpPr>
          <a:xfrm>
            <a:off x="8245024" y="2271717"/>
            <a:ext cx="349968" cy="2052568"/>
            <a:chOff x="1037125" y="2236325"/>
            <a:chExt cx="149100" cy="874475"/>
          </a:xfrm>
        </p:grpSpPr>
        <p:sp>
          <p:nvSpPr>
            <p:cNvPr id="4729" name="Google Shape;4729;p20"/>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0"/>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0"/>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0"/>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0"/>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0"/>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0"/>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0"/>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0"/>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0"/>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0"/>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0"/>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0"/>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0"/>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0"/>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0"/>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0"/>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0"/>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0"/>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0"/>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0"/>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0"/>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0"/>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0"/>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0"/>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0"/>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0"/>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0"/>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0"/>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0"/>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0"/>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0"/>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0"/>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0"/>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0"/>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0"/>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5" name="Google Shape;4765;p20"/>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20"/>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7" name="Google Shape;4767;p20"/>
          <p:cNvGrpSpPr/>
          <p:nvPr/>
        </p:nvGrpSpPr>
        <p:grpSpPr>
          <a:xfrm>
            <a:off x="8471164" y="-89812"/>
            <a:ext cx="1236640" cy="1210852"/>
            <a:chOff x="236475" y="527300"/>
            <a:chExt cx="1124525" cy="1101075"/>
          </a:xfrm>
        </p:grpSpPr>
        <p:sp>
          <p:nvSpPr>
            <p:cNvPr id="4768" name="Google Shape;4768;p20"/>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0"/>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0"/>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0"/>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0"/>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0"/>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0"/>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0"/>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0"/>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0"/>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0"/>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0"/>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0"/>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0"/>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0"/>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0"/>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0"/>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0"/>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0"/>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0"/>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0"/>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0"/>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0"/>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0"/>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0"/>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0"/>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0"/>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0"/>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0"/>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0"/>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0"/>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0"/>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0"/>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0"/>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0"/>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0"/>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0"/>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0"/>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0"/>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0"/>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0"/>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0"/>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0"/>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0"/>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0"/>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0"/>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0"/>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0"/>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0"/>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0"/>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0"/>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0"/>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0"/>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20"/>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20"/>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0"/>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0"/>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0"/>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0"/>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0"/>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0"/>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0"/>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0"/>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0"/>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0"/>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0"/>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0"/>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0"/>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0"/>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0"/>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0"/>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0"/>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20"/>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20"/>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20"/>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0"/>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0"/>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0"/>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0"/>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0"/>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0"/>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0"/>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0"/>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0"/>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0"/>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0"/>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0"/>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0"/>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0"/>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0"/>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0"/>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0"/>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0"/>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0"/>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0"/>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0"/>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0"/>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0"/>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0"/>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0"/>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0"/>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0"/>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0"/>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0"/>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0"/>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0"/>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0"/>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0"/>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0"/>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0"/>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0"/>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0"/>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0"/>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0"/>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0"/>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0"/>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0"/>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0"/>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0"/>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0"/>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0"/>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0"/>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0"/>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0"/>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0"/>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0"/>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0"/>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0"/>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0"/>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0"/>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0"/>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0"/>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0"/>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0"/>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0"/>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0"/>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0"/>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0"/>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0"/>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0"/>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0"/>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0"/>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0"/>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0"/>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0"/>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0"/>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0"/>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0"/>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20"/>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20"/>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0"/>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0"/>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0"/>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0"/>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0"/>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0"/>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0"/>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0"/>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0"/>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0"/>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0"/>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0"/>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0"/>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0"/>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0"/>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0"/>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0"/>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0"/>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0"/>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0"/>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0"/>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0"/>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0"/>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0"/>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0"/>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0"/>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0"/>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0"/>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0"/>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0"/>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0"/>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0"/>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0"/>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0"/>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0"/>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0"/>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0"/>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0"/>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0"/>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0"/>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0"/>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0"/>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0"/>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0"/>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0"/>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0"/>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0"/>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0"/>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0"/>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0"/>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0"/>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0"/>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0"/>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0"/>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0"/>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0"/>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0"/>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0"/>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0"/>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0"/>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0"/>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0"/>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0"/>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0"/>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0"/>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0"/>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0"/>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0"/>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0"/>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0"/>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0"/>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0"/>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0"/>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20"/>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20"/>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20"/>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20"/>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20"/>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0"/>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0"/>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0"/>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0"/>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0"/>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0"/>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0"/>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0"/>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0"/>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0"/>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0"/>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0"/>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0"/>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0"/>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0"/>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0"/>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0"/>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0"/>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0"/>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0"/>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0"/>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0"/>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0"/>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0"/>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0"/>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0"/>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0"/>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0"/>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0"/>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0"/>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0"/>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0"/>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0"/>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0"/>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0"/>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0"/>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0"/>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0"/>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0"/>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0"/>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0"/>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0"/>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0"/>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0"/>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0"/>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0"/>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0"/>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0"/>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0"/>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0"/>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0"/>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0"/>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0"/>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0"/>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0"/>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0"/>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0"/>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0"/>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0"/>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0"/>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0"/>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0"/>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0"/>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0"/>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0"/>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0"/>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0"/>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0"/>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0"/>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0"/>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0"/>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0"/>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0"/>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20"/>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20"/>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0"/>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0"/>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0"/>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0"/>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0"/>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0"/>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0"/>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0"/>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0"/>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0"/>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0"/>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0"/>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0"/>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0"/>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0"/>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0"/>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0"/>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0"/>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0"/>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0"/>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0"/>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0"/>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0"/>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0"/>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0"/>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0"/>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0"/>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0"/>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0"/>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0"/>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0"/>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0"/>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0"/>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0"/>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0"/>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0"/>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0"/>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0"/>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0"/>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0"/>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0"/>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0"/>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0"/>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0"/>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0"/>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0"/>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0"/>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0"/>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0"/>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0"/>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0"/>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0"/>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0"/>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0"/>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0"/>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0"/>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0"/>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0"/>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0"/>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0"/>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0"/>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0"/>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0"/>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0"/>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0"/>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0"/>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0"/>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0"/>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0"/>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0"/>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0"/>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0"/>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0"/>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20"/>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20"/>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20"/>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0"/>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0"/>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0"/>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0"/>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20"/>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20"/>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0"/>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0"/>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0"/>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0"/>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0"/>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0"/>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0"/>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0"/>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0"/>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0"/>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0"/>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0"/>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0"/>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0"/>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0"/>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0"/>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0"/>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0"/>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0"/>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0"/>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0"/>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0"/>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0"/>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0"/>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0"/>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0"/>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0"/>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0"/>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0"/>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0"/>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0"/>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0"/>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0"/>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0"/>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0"/>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0"/>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0"/>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0"/>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0"/>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0"/>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0"/>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0"/>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0"/>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0"/>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0"/>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0"/>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0"/>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0"/>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0"/>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0"/>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0"/>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0"/>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0"/>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0"/>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0"/>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0"/>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0"/>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0"/>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0"/>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0"/>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0"/>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0"/>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0"/>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0"/>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0"/>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0"/>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0"/>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20"/>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20"/>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0"/>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0"/>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0"/>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0"/>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0"/>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0"/>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0"/>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0"/>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0"/>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0"/>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0"/>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0"/>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0"/>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0"/>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0"/>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0"/>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0"/>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0"/>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0"/>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0"/>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0"/>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0"/>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0"/>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0"/>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0"/>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0"/>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0"/>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0"/>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0"/>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0"/>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0"/>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0"/>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0"/>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0"/>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0"/>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0"/>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0"/>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0"/>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0"/>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0"/>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0"/>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0"/>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0"/>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0"/>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0"/>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0"/>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0"/>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0"/>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0"/>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0"/>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0"/>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0"/>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0"/>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0"/>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0"/>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0"/>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0"/>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0"/>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0"/>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0"/>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0"/>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0"/>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0"/>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0"/>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0"/>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0"/>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0"/>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0"/>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0"/>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0"/>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0"/>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0"/>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0"/>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20"/>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20"/>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20"/>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20"/>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20"/>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20"/>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20"/>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20"/>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20"/>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20"/>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20"/>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20"/>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20"/>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20"/>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20"/>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20"/>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20"/>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20"/>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20"/>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20"/>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20"/>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20"/>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20"/>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20"/>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20"/>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20"/>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20"/>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20"/>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20"/>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20"/>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20"/>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20"/>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20"/>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20"/>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20"/>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20"/>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20"/>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20"/>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20"/>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20"/>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20"/>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20"/>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20"/>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20"/>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20"/>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20"/>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20"/>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20"/>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20"/>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20"/>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20"/>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20"/>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20"/>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20"/>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20"/>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20"/>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20"/>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20"/>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20"/>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20"/>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20"/>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20"/>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20"/>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20"/>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20"/>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20"/>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20"/>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20"/>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20"/>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20"/>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20"/>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20"/>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20"/>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20"/>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20"/>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20"/>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20"/>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20"/>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20"/>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20"/>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20"/>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20"/>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20"/>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20"/>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20"/>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20"/>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20"/>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20"/>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20"/>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20"/>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20"/>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20"/>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20"/>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20"/>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20"/>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20"/>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20"/>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20"/>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20"/>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20"/>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20"/>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20"/>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20"/>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20"/>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20"/>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20"/>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20"/>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20"/>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20"/>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20"/>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20"/>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20"/>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20"/>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20"/>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20"/>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20"/>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20"/>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20"/>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20"/>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20"/>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20"/>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20"/>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20"/>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20"/>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20"/>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20"/>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20"/>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20"/>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20"/>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20"/>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20"/>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20"/>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20"/>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20"/>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20"/>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20"/>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20"/>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20"/>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20"/>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20"/>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20"/>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20"/>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20"/>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20"/>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20"/>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20"/>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20"/>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20"/>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20"/>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20"/>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20"/>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20"/>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20"/>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20"/>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20"/>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20"/>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20"/>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20"/>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20"/>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20"/>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20"/>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20"/>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20"/>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20"/>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20"/>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20"/>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20"/>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20"/>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20"/>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20"/>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20"/>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20"/>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20"/>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20"/>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20"/>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20"/>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20"/>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20"/>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20"/>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20"/>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20"/>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20"/>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20"/>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20"/>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20"/>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20"/>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20"/>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20"/>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20"/>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20"/>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20"/>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20"/>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20"/>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20"/>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20"/>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20"/>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20"/>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20"/>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20"/>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20"/>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20"/>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20"/>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20"/>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0"/>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0"/>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0"/>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20"/>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2" name="Google Shape;5502;p20"/>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00775" y="431402"/>
            <a:ext cx="5742600" cy="478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1pPr>
            <a:lvl2pPr lvl="1"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2pPr>
            <a:lvl3pPr lvl="2"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3pPr>
            <a:lvl4pPr lvl="3"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4pPr>
            <a:lvl5pPr lvl="4"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5pPr>
            <a:lvl6pPr lvl="5"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6pPr>
            <a:lvl7pPr lvl="6"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7pPr>
            <a:lvl8pPr lvl="7"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8pPr>
            <a:lvl9pPr lvl="8"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22375" y="1360975"/>
            <a:ext cx="7699200" cy="32079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1pPr>
            <a:lvl2pPr marL="914400" lvl="1"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2pPr>
            <a:lvl3pPr marL="1371600" lvl="2"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3pPr>
            <a:lvl4pPr marL="1828800" lvl="3"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4pPr>
            <a:lvl5pPr marL="2286000" lvl="4"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5pPr>
            <a:lvl6pPr marL="2743200" lvl="5"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6pPr>
            <a:lvl7pPr marL="3200400" lvl="6"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7pPr>
            <a:lvl8pPr marL="3657600" lvl="7"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8pPr>
            <a:lvl9pPr marL="4114800" lvl="8" indent="-317500">
              <a:lnSpc>
                <a:spcPct val="115000"/>
              </a:lnSpc>
              <a:spcBef>
                <a:spcPts val="1600"/>
              </a:spcBef>
              <a:spcAft>
                <a:spcPts val="1600"/>
              </a:spcAft>
              <a:buClr>
                <a:schemeClr val="accent2"/>
              </a:buClr>
              <a:buSzPts val="1400"/>
              <a:buFont typeface="Poppins"/>
              <a:buChar char="■"/>
              <a:defRPr>
                <a:solidFill>
                  <a:schemeClr val="accent2"/>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9" r:id="rId5"/>
    <p:sldLayoutId id="2147483661" r:id="rId6"/>
    <p:sldLayoutId id="2147483664" r:id="rId7"/>
    <p:sldLayoutId id="214748366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 Target="slide5.xm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gif"/><Relationship Id="rId7" Type="http://schemas.openxmlformats.org/officeDocument/2006/relationships/image" Target="../media/image6.gif"/><Relationship Id="rId2" Type="http://schemas.openxmlformats.org/officeDocument/2006/relationships/image" Target="../media/image1.gif"/><Relationship Id="rId1" Type="http://schemas.openxmlformats.org/officeDocument/2006/relationships/slideLayout" Target="../slideLayouts/slideLayout8.xml"/><Relationship Id="rId6" Type="http://schemas.openxmlformats.org/officeDocument/2006/relationships/image" Target="../media/image5.gif"/><Relationship Id="rId5" Type="http://schemas.openxmlformats.org/officeDocument/2006/relationships/image" Target="../media/image4.gif"/><Relationship Id="rId4" Type="http://schemas.openxmlformats.org/officeDocument/2006/relationships/image" Target="../media/image3.gif"/></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33"/>
        <p:cNvGrpSpPr/>
        <p:nvPr/>
      </p:nvGrpSpPr>
      <p:grpSpPr>
        <a:xfrm>
          <a:off x="0" y="0"/>
          <a:ext cx="0" cy="0"/>
          <a:chOff x="0" y="0"/>
          <a:chExt cx="0" cy="0"/>
        </a:xfrm>
      </p:grpSpPr>
      <p:sp>
        <p:nvSpPr>
          <p:cNvPr id="7634" name="Google Shape;7634;p29"/>
          <p:cNvSpPr txBox="1">
            <a:spLocks noGrp="1"/>
          </p:cNvSpPr>
          <p:nvPr>
            <p:ph type="ctrTitle"/>
          </p:nvPr>
        </p:nvSpPr>
        <p:spPr>
          <a:xfrm>
            <a:off x="2743201" y="1500680"/>
            <a:ext cx="3657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CA" dirty="0"/>
              <a:t>Greenway</a:t>
            </a:r>
            <a:endParaRPr dirty="0"/>
          </a:p>
          <a:p>
            <a:pPr marL="0" lvl="0" indent="0" algn="ctr" rtl="0">
              <a:spcBef>
                <a:spcPts val="0"/>
              </a:spcBef>
              <a:spcAft>
                <a:spcPts val="0"/>
              </a:spcAft>
              <a:buNone/>
            </a:pPr>
            <a:endParaRPr dirty="0"/>
          </a:p>
        </p:txBody>
      </p:sp>
      <p:sp>
        <p:nvSpPr>
          <p:cNvPr id="7635" name="Google Shape;7635;p29"/>
          <p:cNvSpPr txBox="1">
            <a:spLocks noGrp="1"/>
          </p:cNvSpPr>
          <p:nvPr>
            <p:ph type="subTitle" idx="1"/>
          </p:nvPr>
        </p:nvSpPr>
        <p:spPr>
          <a:xfrm>
            <a:off x="1700775" y="3152292"/>
            <a:ext cx="5742900" cy="67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Fuel your travels with knowledge.</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46"/>
        <p:cNvGrpSpPr/>
        <p:nvPr/>
      </p:nvGrpSpPr>
      <p:grpSpPr>
        <a:xfrm>
          <a:off x="0" y="0"/>
          <a:ext cx="0" cy="0"/>
          <a:chOff x="0" y="0"/>
          <a:chExt cx="0" cy="0"/>
        </a:xfrm>
      </p:grpSpPr>
      <p:sp>
        <p:nvSpPr>
          <p:cNvPr id="7647" name="Google Shape;7647;p31"/>
          <p:cNvSpPr/>
          <p:nvPr/>
        </p:nvSpPr>
        <p:spPr>
          <a:xfrm>
            <a:off x="588050" y="0"/>
            <a:ext cx="513600" cy="3608700"/>
          </a:xfrm>
          <a:prstGeom prst="rect">
            <a:avLst/>
          </a:prstGeom>
          <a:solidFill>
            <a:srgbClr val="D6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1"/>
          <p:cNvSpPr/>
          <p:nvPr/>
        </p:nvSpPr>
        <p:spPr>
          <a:xfrm>
            <a:off x="5017700" y="1530100"/>
            <a:ext cx="513600" cy="360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1"/>
          <p:cNvSpPr txBox="1">
            <a:spLocks noGrp="1"/>
          </p:cNvSpPr>
          <p:nvPr>
            <p:ph type="title" idx="7"/>
          </p:nvPr>
        </p:nvSpPr>
        <p:spPr>
          <a:xfrm>
            <a:off x="1700775" y="523143"/>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hlink"/>
                </a:solidFill>
                <a:uFill>
                  <a:noFill/>
                </a:uFill>
                <a:hlinkClick r:id="rId3" action="ppaction://hlinksldjump"/>
              </a:rPr>
              <a:t>About the Project</a:t>
            </a:r>
            <a:endParaRPr/>
          </a:p>
        </p:txBody>
      </p:sp>
      <p:sp>
        <p:nvSpPr>
          <p:cNvPr id="7650" name="Google Shape;7650;p31"/>
          <p:cNvSpPr txBox="1">
            <a:spLocks noGrp="1"/>
          </p:cNvSpPr>
          <p:nvPr>
            <p:ph type="subTitle" idx="1"/>
          </p:nvPr>
        </p:nvSpPr>
        <p:spPr>
          <a:xfrm>
            <a:off x="1701000" y="885464"/>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CA" dirty="0"/>
              <a:t>What is Greenway</a:t>
            </a:r>
            <a:endParaRPr dirty="0"/>
          </a:p>
        </p:txBody>
      </p:sp>
      <p:sp>
        <p:nvSpPr>
          <p:cNvPr id="7651" name="Google Shape;7651;p31"/>
          <p:cNvSpPr txBox="1">
            <a:spLocks noGrp="1"/>
          </p:cNvSpPr>
          <p:nvPr>
            <p:ph type="title"/>
          </p:nvPr>
        </p:nvSpPr>
        <p:spPr>
          <a:xfrm>
            <a:off x="4614425" y="162035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04.</a:t>
            </a:r>
            <a:endParaRPr/>
          </a:p>
        </p:txBody>
      </p:sp>
      <p:sp>
        <p:nvSpPr>
          <p:cNvPr id="7652" name="Google Shape;7652;p31"/>
          <p:cNvSpPr txBox="1">
            <a:spLocks noGrp="1"/>
          </p:cNvSpPr>
          <p:nvPr>
            <p:ph type="title" idx="2"/>
          </p:nvPr>
        </p:nvSpPr>
        <p:spPr>
          <a:xfrm>
            <a:off x="4614425" y="272402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05.</a:t>
            </a:r>
            <a:endParaRPr/>
          </a:p>
        </p:txBody>
      </p:sp>
      <p:sp>
        <p:nvSpPr>
          <p:cNvPr id="7653" name="Google Shape;7653;p31"/>
          <p:cNvSpPr txBox="1">
            <a:spLocks noGrp="1"/>
          </p:cNvSpPr>
          <p:nvPr>
            <p:ph type="title" idx="3"/>
          </p:nvPr>
        </p:nvSpPr>
        <p:spPr>
          <a:xfrm>
            <a:off x="4614425" y="382770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06.</a:t>
            </a:r>
            <a:endParaRPr/>
          </a:p>
        </p:txBody>
      </p:sp>
      <p:sp>
        <p:nvSpPr>
          <p:cNvPr id="7654" name="Google Shape;7654;p31"/>
          <p:cNvSpPr txBox="1">
            <a:spLocks noGrp="1"/>
          </p:cNvSpPr>
          <p:nvPr>
            <p:ph type="title" idx="4"/>
          </p:nvPr>
        </p:nvSpPr>
        <p:spPr>
          <a:xfrm>
            <a:off x="158725" y="85437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
        <p:nvSpPr>
          <p:cNvPr id="7655" name="Google Shape;7655;p31"/>
          <p:cNvSpPr txBox="1">
            <a:spLocks noGrp="1"/>
          </p:cNvSpPr>
          <p:nvPr>
            <p:ph type="title" idx="5"/>
          </p:nvPr>
        </p:nvSpPr>
        <p:spPr>
          <a:xfrm>
            <a:off x="158725" y="195805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7656" name="Google Shape;7656;p31"/>
          <p:cNvSpPr txBox="1">
            <a:spLocks noGrp="1"/>
          </p:cNvSpPr>
          <p:nvPr>
            <p:ph type="title" idx="6"/>
          </p:nvPr>
        </p:nvSpPr>
        <p:spPr>
          <a:xfrm>
            <a:off x="158725" y="306172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7657" name="Google Shape;7657;p31"/>
          <p:cNvSpPr txBox="1">
            <a:spLocks noGrp="1"/>
          </p:cNvSpPr>
          <p:nvPr>
            <p:ph type="title" idx="8"/>
          </p:nvPr>
        </p:nvSpPr>
        <p:spPr>
          <a:xfrm>
            <a:off x="1700775" y="1638743"/>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Our Team</a:t>
            </a:r>
            <a:endParaRPr dirty="0"/>
          </a:p>
        </p:txBody>
      </p:sp>
      <p:sp>
        <p:nvSpPr>
          <p:cNvPr id="7658" name="Google Shape;7658;p31"/>
          <p:cNvSpPr txBox="1">
            <a:spLocks noGrp="1"/>
          </p:cNvSpPr>
          <p:nvPr>
            <p:ph type="subTitle" idx="9"/>
          </p:nvPr>
        </p:nvSpPr>
        <p:spPr>
          <a:xfrm>
            <a:off x="1701000" y="2001064"/>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Who are we</a:t>
            </a:r>
            <a:endParaRPr dirty="0"/>
          </a:p>
        </p:txBody>
      </p:sp>
      <p:sp>
        <p:nvSpPr>
          <p:cNvPr id="7659" name="Google Shape;7659;p31"/>
          <p:cNvSpPr txBox="1">
            <a:spLocks noGrp="1"/>
          </p:cNvSpPr>
          <p:nvPr>
            <p:ph type="title" idx="13"/>
          </p:nvPr>
        </p:nvSpPr>
        <p:spPr>
          <a:xfrm>
            <a:off x="1700775" y="2742418"/>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hlink"/>
                </a:solidFill>
                <a:uFill>
                  <a:noFill/>
                </a:uFill>
              </a:rPr>
              <a:t>Project Goals</a:t>
            </a:r>
            <a:endParaRPr dirty="0"/>
          </a:p>
        </p:txBody>
      </p:sp>
      <p:sp>
        <p:nvSpPr>
          <p:cNvPr id="7660" name="Google Shape;7660;p31"/>
          <p:cNvSpPr txBox="1">
            <a:spLocks noGrp="1"/>
          </p:cNvSpPr>
          <p:nvPr>
            <p:ph type="subTitle" idx="14"/>
          </p:nvPr>
        </p:nvSpPr>
        <p:spPr>
          <a:xfrm>
            <a:off x="1701000" y="3104739"/>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Why did we create Greenway</a:t>
            </a:r>
            <a:endParaRPr dirty="0"/>
          </a:p>
        </p:txBody>
      </p:sp>
      <p:sp>
        <p:nvSpPr>
          <p:cNvPr id="7661" name="Google Shape;7661;p31"/>
          <p:cNvSpPr txBox="1">
            <a:spLocks noGrp="1"/>
          </p:cNvSpPr>
          <p:nvPr>
            <p:ph type="title" idx="15"/>
          </p:nvPr>
        </p:nvSpPr>
        <p:spPr>
          <a:xfrm>
            <a:off x="6103100" y="1295075"/>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Intended Market</a:t>
            </a:r>
            <a:endParaRPr dirty="0"/>
          </a:p>
        </p:txBody>
      </p:sp>
      <p:sp>
        <p:nvSpPr>
          <p:cNvPr id="7662" name="Google Shape;7662;p31"/>
          <p:cNvSpPr txBox="1">
            <a:spLocks noGrp="1"/>
          </p:cNvSpPr>
          <p:nvPr>
            <p:ph type="subTitle" idx="16"/>
          </p:nvPr>
        </p:nvSpPr>
        <p:spPr>
          <a:xfrm>
            <a:off x="6103325" y="1657402"/>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CA" dirty="0"/>
              <a:t>Who did we create Greenway for</a:t>
            </a:r>
            <a:endParaRPr dirty="0"/>
          </a:p>
        </p:txBody>
      </p:sp>
      <p:sp>
        <p:nvSpPr>
          <p:cNvPr id="7663" name="Google Shape;7663;p31"/>
          <p:cNvSpPr txBox="1">
            <a:spLocks noGrp="1"/>
          </p:cNvSpPr>
          <p:nvPr>
            <p:ph type="title" idx="17"/>
          </p:nvPr>
        </p:nvSpPr>
        <p:spPr>
          <a:xfrm>
            <a:off x="6103100" y="2410674"/>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Demo</a:t>
            </a:r>
            <a:endParaRPr dirty="0"/>
          </a:p>
        </p:txBody>
      </p:sp>
      <p:sp>
        <p:nvSpPr>
          <p:cNvPr id="7664" name="Google Shape;7664;p31"/>
          <p:cNvSpPr txBox="1">
            <a:spLocks noGrp="1"/>
          </p:cNvSpPr>
          <p:nvPr>
            <p:ph type="subTitle" idx="18"/>
          </p:nvPr>
        </p:nvSpPr>
        <p:spPr>
          <a:xfrm>
            <a:off x="6103325" y="2773002"/>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Showcase of Greenway</a:t>
            </a:r>
            <a:endParaRPr dirty="0"/>
          </a:p>
        </p:txBody>
      </p:sp>
      <p:sp>
        <p:nvSpPr>
          <p:cNvPr id="7665" name="Google Shape;7665;p31"/>
          <p:cNvSpPr txBox="1">
            <a:spLocks noGrp="1"/>
          </p:cNvSpPr>
          <p:nvPr>
            <p:ph type="title" idx="19"/>
          </p:nvPr>
        </p:nvSpPr>
        <p:spPr>
          <a:xfrm>
            <a:off x="6103100" y="3514349"/>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Future Developments</a:t>
            </a:r>
            <a:endParaRPr dirty="0"/>
          </a:p>
        </p:txBody>
      </p:sp>
      <p:sp>
        <p:nvSpPr>
          <p:cNvPr id="7666" name="Google Shape;7666;p31"/>
          <p:cNvSpPr txBox="1">
            <a:spLocks noGrp="1"/>
          </p:cNvSpPr>
          <p:nvPr>
            <p:ph type="subTitle" idx="20"/>
          </p:nvPr>
        </p:nvSpPr>
        <p:spPr>
          <a:xfrm>
            <a:off x="6103325" y="3876677"/>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Next steps</a:t>
            </a:r>
            <a:endParaRPr dirty="0"/>
          </a:p>
        </p:txBody>
      </p:sp>
      <p:grpSp>
        <p:nvGrpSpPr>
          <p:cNvPr id="7667" name="Google Shape;7667;p31"/>
          <p:cNvGrpSpPr/>
          <p:nvPr/>
        </p:nvGrpSpPr>
        <p:grpSpPr>
          <a:xfrm rot="5400000">
            <a:off x="1439349" y="3578542"/>
            <a:ext cx="349968" cy="2052568"/>
            <a:chOff x="1037125" y="2236325"/>
            <a:chExt cx="149100" cy="874475"/>
          </a:xfrm>
        </p:grpSpPr>
        <p:sp>
          <p:nvSpPr>
            <p:cNvPr id="7668" name="Google Shape;7668;p31"/>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1"/>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1"/>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1"/>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1"/>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1"/>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1"/>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1"/>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1"/>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1"/>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1"/>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1"/>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1"/>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1"/>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1"/>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1"/>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1"/>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1"/>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1"/>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1"/>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1"/>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1"/>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1"/>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1"/>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1"/>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1"/>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1"/>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1"/>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1"/>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1"/>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1"/>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1"/>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1"/>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1"/>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1"/>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1"/>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07"/>
        <p:cNvGrpSpPr/>
        <p:nvPr/>
      </p:nvGrpSpPr>
      <p:grpSpPr>
        <a:xfrm>
          <a:off x="0" y="0"/>
          <a:ext cx="0" cy="0"/>
          <a:chOff x="0" y="0"/>
          <a:chExt cx="0" cy="0"/>
        </a:xfrm>
      </p:grpSpPr>
      <p:sp>
        <p:nvSpPr>
          <p:cNvPr id="7708" name="Google Shape;7708;p32"/>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Greenway</a:t>
            </a:r>
            <a:endParaRPr sz="3200" dirty="0"/>
          </a:p>
        </p:txBody>
      </p:sp>
      <p:sp>
        <p:nvSpPr>
          <p:cNvPr id="7709" name="Google Shape;7709;p32"/>
          <p:cNvSpPr txBox="1">
            <a:spLocks noGrp="1"/>
          </p:cNvSpPr>
          <p:nvPr>
            <p:ph type="body" idx="1"/>
          </p:nvPr>
        </p:nvSpPr>
        <p:spPr>
          <a:xfrm>
            <a:off x="1700775" y="3172974"/>
            <a:ext cx="5742600" cy="1595973"/>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Our gas cost calculator application is designed to make it easy for you to plan your trips and save money on gas. With just a few taps, you can input your starting and ending locations, as well as your vehicle's make and model, and the application will provide you with an estimate of how much you'll spend on gas for your trip.</a:t>
            </a:r>
            <a:endParaRPr dirty="0"/>
          </a:p>
        </p:txBody>
      </p:sp>
      <p:grpSp>
        <p:nvGrpSpPr>
          <p:cNvPr id="7710" name="Google Shape;7710;p32"/>
          <p:cNvGrpSpPr/>
          <p:nvPr/>
        </p:nvGrpSpPr>
        <p:grpSpPr>
          <a:xfrm>
            <a:off x="3826900" y="1537013"/>
            <a:ext cx="1490210" cy="1112645"/>
            <a:chOff x="3826900" y="1381575"/>
            <a:chExt cx="1490210" cy="1112645"/>
          </a:xfrm>
        </p:grpSpPr>
        <p:sp>
          <p:nvSpPr>
            <p:cNvPr id="7711" name="Google Shape;7711;p32"/>
            <p:cNvSpPr/>
            <p:nvPr/>
          </p:nvSpPr>
          <p:spPr>
            <a:xfrm>
              <a:off x="4049298" y="1740620"/>
              <a:ext cx="422700" cy="753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32"/>
            <p:cNvSpPr/>
            <p:nvPr/>
          </p:nvSpPr>
          <p:spPr>
            <a:xfrm>
              <a:off x="3826900" y="1610190"/>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32"/>
            <p:cNvSpPr/>
            <p:nvPr/>
          </p:nvSpPr>
          <p:spPr>
            <a:xfrm>
              <a:off x="4360655" y="1381575"/>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2"/>
            <p:cNvSpPr/>
            <p:nvPr/>
          </p:nvSpPr>
          <p:spPr>
            <a:xfrm>
              <a:off x="4671993" y="1711636"/>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32"/>
            <p:cNvSpPr/>
            <p:nvPr/>
          </p:nvSpPr>
          <p:spPr>
            <a:xfrm>
              <a:off x="4894410" y="1610190"/>
              <a:ext cx="422700" cy="753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18E85-03DA-0BF0-B141-2A674AEFCA6A}"/>
              </a:ext>
            </a:extLst>
          </p:cNvPr>
          <p:cNvSpPr>
            <a:spLocks noGrp="1"/>
          </p:cNvSpPr>
          <p:nvPr>
            <p:ph type="title"/>
          </p:nvPr>
        </p:nvSpPr>
        <p:spPr/>
        <p:txBody>
          <a:bodyPr/>
          <a:lstStyle/>
          <a:p>
            <a:r>
              <a:rPr lang="en-CA" dirty="0"/>
              <a:t>Who Are We?</a:t>
            </a:r>
          </a:p>
        </p:txBody>
      </p:sp>
      <p:pic>
        <p:nvPicPr>
          <p:cNvPr id="4" name="Picture 3" descr="Diagram, engineering drawing&#10;&#10;Description automatically generated">
            <a:extLst>
              <a:ext uri="{FF2B5EF4-FFF2-40B4-BE49-F238E27FC236}">
                <a16:creationId xmlns:a16="http://schemas.microsoft.com/office/drawing/2014/main" id="{8B49F8FF-2127-B621-9954-E77EEA93BBD0}"/>
              </a:ext>
            </a:extLst>
          </p:cNvPr>
          <p:cNvPicPr>
            <a:picLocks noChangeAspect="1"/>
          </p:cNvPicPr>
          <p:nvPr/>
        </p:nvPicPr>
        <p:blipFill>
          <a:blip r:embed="rId2"/>
          <a:stretch>
            <a:fillRect/>
          </a:stretch>
        </p:blipFill>
        <p:spPr>
          <a:xfrm>
            <a:off x="1510106" y="1012729"/>
            <a:ext cx="1448587" cy="1448587"/>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A6E252D6-83DA-511E-94D0-7E5296ACACC4}"/>
              </a:ext>
            </a:extLst>
          </p:cNvPr>
          <p:cNvPicPr>
            <a:picLocks noChangeAspect="1"/>
          </p:cNvPicPr>
          <p:nvPr/>
        </p:nvPicPr>
        <p:blipFill>
          <a:blip r:embed="rId3"/>
          <a:stretch>
            <a:fillRect/>
          </a:stretch>
        </p:blipFill>
        <p:spPr>
          <a:xfrm>
            <a:off x="3859200" y="1012728"/>
            <a:ext cx="1448587" cy="1448587"/>
          </a:xfrm>
          <a:prstGeom prst="rect">
            <a:avLst/>
          </a:prstGeom>
        </p:spPr>
      </p:pic>
      <p:pic>
        <p:nvPicPr>
          <p:cNvPr id="10" name="Picture 9" descr="A picture containing text, clock&#10;&#10;Description automatically generated">
            <a:extLst>
              <a:ext uri="{FF2B5EF4-FFF2-40B4-BE49-F238E27FC236}">
                <a16:creationId xmlns:a16="http://schemas.microsoft.com/office/drawing/2014/main" id="{DE863247-837B-30EC-0AB9-8A856844B14F}"/>
              </a:ext>
            </a:extLst>
          </p:cNvPr>
          <p:cNvPicPr>
            <a:picLocks noChangeAspect="1"/>
          </p:cNvPicPr>
          <p:nvPr/>
        </p:nvPicPr>
        <p:blipFill>
          <a:blip r:embed="rId4"/>
          <a:stretch>
            <a:fillRect/>
          </a:stretch>
        </p:blipFill>
        <p:spPr>
          <a:xfrm>
            <a:off x="6208295" y="1012728"/>
            <a:ext cx="1448587" cy="1448587"/>
          </a:xfrm>
          <a:prstGeom prst="rect">
            <a:avLst/>
          </a:prstGeom>
        </p:spPr>
      </p:pic>
      <p:pic>
        <p:nvPicPr>
          <p:cNvPr id="12" name="Picture 11" descr="A picture containing text&#10;&#10;Description automatically generated">
            <a:extLst>
              <a:ext uri="{FF2B5EF4-FFF2-40B4-BE49-F238E27FC236}">
                <a16:creationId xmlns:a16="http://schemas.microsoft.com/office/drawing/2014/main" id="{7E1B063A-FCF4-3453-3E88-1D2BE3D336E5}"/>
              </a:ext>
            </a:extLst>
          </p:cNvPr>
          <p:cNvPicPr>
            <a:picLocks noChangeAspect="1"/>
          </p:cNvPicPr>
          <p:nvPr/>
        </p:nvPicPr>
        <p:blipFill>
          <a:blip r:embed="rId5"/>
          <a:stretch>
            <a:fillRect/>
          </a:stretch>
        </p:blipFill>
        <p:spPr>
          <a:xfrm>
            <a:off x="1510106" y="3017416"/>
            <a:ext cx="1448588" cy="1448588"/>
          </a:xfrm>
          <a:prstGeom prst="rect">
            <a:avLst/>
          </a:prstGeom>
        </p:spPr>
      </p:pic>
      <p:pic>
        <p:nvPicPr>
          <p:cNvPr id="14" name="Picture 13" descr="Diagram&#10;&#10;Description automatically generated">
            <a:extLst>
              <a:ext uri="{FF2B5EF4-FFF2-40B4-BE49-F238E27FC236}">
                <a16:creationId xmlns:a16="http://schemas.microsoft.com/office/drawing/2014/main" id="{F18101CE-B849-308A-5FFB-19F5E138A568}"/>
              </a:ext>
            </a:extLst>
          </p:cNvPr>
          <p:cNvPicPr>
            <a:picLocks noChangeAspect="1"/>
          </p:cNvPicPr>
          <p:nvPr/>
        </p:nvPicPr>
        <p:blipFill>
          <a:blip r:embed="rId6"/>
          <a:stretch>
            <a:fillRect/>
          </a:stretch>
        </p:blipFill>
        <p:spPr>
          <a:xfrm>
            <a:off x="3847706" y="3017417"/>
            <a:ext cx="1448587" cy="1448587"/>
          </a:xfrm>
          <a:prstGeom prst="rect">
            <a:avLst/>
          </a:prstGeom>
        </p:spPr>
      </p:pic>
      <p:pic>
        <p:nvPicPr>
          <p:cNvPr id="16" name="Picture 15" descr="A picture containing text&#10;&#10;Description automatically generated">
            <a:extLst>
              <a:ext uri="{FF2B5EF4-FFF2-40B4-BE49-F238E27FC236}">
                <a16:creationId xmlns:a16="http://schemas.microsoft.com/office/drawing/2014/main" id="{403CF525-53A0-1977-404F-56D06EB2726E}"/>
              </a:ext>
            </a:extLst>
          </p:cNvPr>
          <p:cNvPicPr>
            <a:picLocks noChangeAspect="1"/>
          </p:cNvPicPr>
          <p:nvPr/>
        </p:nvPicPr>
        <p:blipFill>
          <a:blip r:embed="rId7"/>
          <a:stretch>
            <a:fillRect/>
          </a:stretch>
        </p:blipFill>
        <p:spPr>
          <a:xfrm>
            <a:off x="6185305" y="3017416"/>
            <a:ext cx="1448589" cy="1448589"/>
          </a:xfrm>
          <a:prstGeom prst="rect">
            <a:avLst/>
          </a:prstGeom>
        </p:spPr>
      </p:pic>
      <p:sp>
        <p:nvSpPr>
          <p:cNvPr id="17" name="TextBox 16">
            <a:extLst>
              <a:ext uri="{FF2B5EF4-FFF2-40B4-BE49-F238E27FC236}">
                <a16:creationId xmlns:a16="http://schemas.microsoft.com/office/drawing/2014/main" id="{45A0B031-1DA2-1756-88A2-3D49C1DC4CF6}"/>
              </a:ext>
            </a:extLst>
          </p:cNvPr>
          <p:cNvSpPr txBox="1"/>
          <p:nvPr/>
        </p:nvSpPr>
        <p:spPr>
          <a:xfrm>
            <a:off x="1510106" y="2461315"/>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Jash Mehta</a:t>
            </a:r>
          </a:p>
        </p:txBody>
      </p:sp>
      <p:sp>
        <p:nvSpPr>
          <p:cNvPr id="18" name="TextBox 17">
            <a:extLst>
              <a:ext uri="{FF2B5EF4-FFF2-40B4-BE49-F238E27FC236}">
                <a16:creationId xmlns:a16="http://schemas.microsoft.com/office/drawing/2014/main" id="{73C342A0-B105-6DCB-2BF2-3F06E8A7E73C}"/>
              </a:ext>
            </a:extLst>
          </p:cNvPr>
          <p:cNvSpPr txBox="1"/>
          <p:nvPr/>
        </p:nvSpPr>
        <p:spPr>
          <a:xfrm>
            <a:off x="3870693" y="2459362"/>
            <a:ext cx="1425600"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Priyansh</a:t>
            </a:r>
            <a:r>
              <a:rPr lang="en-CA" sz="1200" dirty="0">
                <a:latin typeface="Poppins" panose="00000500000000000000" pitchFamily="2" charset="0"/>
                <a:cs typeface="Poppins" panose="00000500000000000000" pitchFamily="2" charset="0"/>
              </a:rPr>
              <a:t> Shah</a:t>
            </a:r>
          </a:p>
        </p:txBody>
      </p:sp>
      <p:sp>
        <p:nvSpPr>
          <p:cNvPr id="19" name="TextBox 18">
            <a:extLst>
              <a:ext uri="{FF2B5EF4-FFF2-40B4-BE49-F238E27FC236}">
                <a16:creationId xmlns:a16="http://schemas.microsoft.com/office/drawing/2014/main" id="{86F8A29B-ABCB-C216-DFDB-80757D54EE6A}"/>
              </a:ext>
            </a:extLst>
          </p:cNvPr>
          <p:cNvSpPr txBox="1"/>
          <p:nvPr/>
        </p:nvSpPr>
        <p:spPr>
          <a:xfrm>
            <a:off x="6231280" y="2459362"/>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Pranay </a:t>
            </a:r>
            <a:r>
              <a:rPr lang="en-CA" sz="1200" dirty="0" err="1">
                <a:latin typeface="Poppins" panose="00000500000000000000" pitchFamily="2" charset="0"/>
                <a:cs typeface="Poppins" panose="00000500000000000000" pitchFamily="2" charset="0"/>
              </a:rPr>
              <a:t>Kotian</a:t>
            </a:r>
            <a:endParaRPr lang="en-CA" sz="1200" dirty="0">
              <a:latin typeface="Poppins" panose="00000500000000000000" pitchFamily="2" charset="0"/>
              <a:cs typeface="Poppins" panose="00000500000000000000" pitchFamily="2" charset="0"/>
            </a:endParaRPr>
          </a:p>
        </p:txBody>
      </p:sp>
      <p:sp>
        <p:nvSpPr>
          <p:cNvPr id="20" name="TextBox 19">
            <a:extLst>
              <a:ext uri="{FF2B5EF4-FFF2-40B4-BE49-F238E27FC236}">
                <a16:creationId xmlns:a16="http://schemas.microsoft.com/office/drawing/2014/main" id="{D7C16D95-9680-024B-C70E-1AF14A14376E}"/>
              </a:ext>
            </a:extLst>
          </p:cNvPr>
          <p:cNvSpPr txBox="1"/>
          <p:nvPr/>
        </p:nvSpPr>
        <p:spPr>
          <a:xfrm>
            <a:off x="1510106" y="4569130"/>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Bilal </a:t>
            </a:r>
            <a:r>
              <a:rPr lang="en-CA" sz="1200" dirty="0" err="1">
                <a:latin typeface="Poppins" panose="00000500000000000000" pitchFamily="2" charset="0"/>
                <a:cs typeface="Poppins" panose="00000500000000000000" pitchFamily="2" charset="0"/>
              </a:rPr>
              <a:t>Zaki</a:t>
            </a:r>
            <a:endParaRPr lang="en-CA" sz="1200" dirty="0">
              <a:latin typeface="Poppins" panose="00000500000000000000" pitchFamily="2" charset="0"/>
              <a:cs typeface="Poppins" panose="00000500000000000000" pitchFamily="2" charset="0"/>
            </a:endParaRPr>
          </a:p>
        </p:txBody>
      </p:sp>
      <p:sp>
        <p:nvSpPr>
          <p:cNvPr id="21" name="TextBox 20">
            <a:extLst>
              <a:ext uri="{FF2B5EF4-FFF2-40B4-BE49-F238E27FC236}">
                <a16:creationId xmlns:a16="http://schemas.microsoft.com/office/drawing/2014/main" id="{542A5AFF-88D5-2F93-D050-2A08629498F7}"/>
              </a:ext>
            </a:extLst>
          </p:cNvPr>
          <p:cNvSpPr txBox="1"/>
          <p:nvPr/>
        </p:nvSpPr>
        <p:spPr>
          <a:xfrm>
            <a:off x="3870693" y="4567177"/>
            <a:ext cx="1425600"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Sharjil</a:t>
            </a:r>
            <a:r>
              <a:rPr lang="en-CA" sz="1200" dirty="0">
                <a:latin typeface="Poppins" panose="00000500000000000000" pitchFamily="2" charset="0"/>
                <a:cs typeface="Poppins" panose="00000500000000000000" pitchFamily="2" charset="0"/>
              </a:rPr>
              <a:t> Mohsin</a:t>
            </a:r>
          </a:p>
        </p:txBody>
      </p:sp>
      <p:sp>
        <p:nvSpPr>
          <p:cNvPr id="22" name="TextBox 21">
            <a:extLst>
              <a:ext uri="{FF2B5EF4-FFF2-40B4-BE49-F238E27FC236}">
                <a16:creationId xmlns:a16="http://schemas.microsoft.com/office/drawing/2014/main" id="{5A020590-0442-D6E9-6B73-0C8D4EE49288}"/>
              </a:ext>
            </a:extLst>
          </p:cNvPr>
          <p:cNvSpPr txBox="1"/>
          <p:nvPr/>
        </p:nvSpPr>
        <p:spPr>
          <a:xfrm>
            <a:off x="6208295" y="4573598"/>
            <a:ext cx="1503306"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Utsharga</a:t>
            </a:r>
            <a:r>
              <a:rPr lang="en-CA" sz="1200" dirty="0">
                <a:latin typeface="Poppins" panose="00000500000000000000" pitchFamily="2" charset="0"/>
                <a:cs typeface="Poppins" panose="00000500000000000000" pitchFamily="2" charset="0"/>
              </a:rPr>
              <a:t> </a:t>
            </a:r>
            <a:r>
              <a:rPr lang="en-CA" sz="1200" dirty="0" err="1">
                <a:latin typeface="Poppins" panose="00000500000000000000" pitchFamily="2" charset="0"/>
                <a:cs typeface="Poppins" panose="00000500000000000000" pitchFamily="2" charset="0"/>
              </a:rPr>
              <a:t>Rozario</a:t>
            </a:r>
            <a:endParaRPr lang="en-CA" sz="12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0942486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39"/>
        <p:cNvGrpSpPr/>
        <p:nvPr/>
      </p:nvGrpSpPr>
      <p:grpSpPr>
        <a:xfrm>
          <a:off x="0" y="0"/>
          <a:ext cx="0" cy="0"/>
          <a:chOff x="0" y="0"/>
          <a:chExt cx="0" cy="0"/>
        </a:xfrm>
      </p:grpSpPr>
      <p:sp>
        <p:nvSpPr>
          <p:cNvPr id="7940" name="Google Shape;7940;p34"/>
          <p:cNvSpPr txBox="1">
            <a:spLocks noGrp="1"/>
          </p:cNvSpPr>
          <p:nvPr>
            <p:ph type="title"/>
          </p:nvPr>
        </p:nvSpPr>
        <p:spPr>
          <a:xfrm>
            <a:off x="1790400" y="-267401"/>
            <a:ext cx="27432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Project Goals</a:t>
            </a:r>
            <a:endParaRPr dirty="0"/>
          </a:p>
        </p:txBody>
      </p:sp>
      <p:sp>
        <p:nvSpPr>
          <p:cNvPr id="7941" name="Google Shape;7941;p34"/>
          <p:cNvSpPr txBox="1">
            <a:spLocks noGrp="1"/>
          </p:cNvSpPr>
          <p:nvPr>
            <p:ph type="subTitle" idx="1"/>
          </p:nvPr>
        </p:nvSpPr>
        <p:spPr>
          <a:xfrm>
            <a:off x="1873275" y="1244888"/>
            <a:ext cx="2575500" cy="41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Why Create Greenway?</a:t>
            </a:r>
            <a:endParaRPr dirty="0"/>
          </a:p>
        </p:txBody>
      </p:sp>
      <p:grpSp>
        <p:nvGrpSpPr>
          <p:cNvPr id="7943" name="Google Shape;7943;p34"/>
          <p:cNvGrpSpPr/>
          <p:nvPr/>
        </p:nvGrpSpPr>
        <p:grpSpPr>
          <a:xfrm>
            <a:off x="-2218175" y="-47537"/>
            <a:ext cx="6379775" cy="5238575"/>
            <a:chOff x="619950" y="238125"/>
            <a:chExt cx="6379775" cy="5238575"/>
          </a:xfrm>
        </p:grpSpPr>
        <p:sp>
          <p:nvSpPr>
            <p:cNvPr id="7944" name="Google Shape;7944;p34"/>
            <p:cNvSpPr/>
            <p:nvPr/>
          </p:nvSpPr>
          <p:spPr>
            <a:xfrm>
              <a:off x="3021425" y="918700"/>
              <a:ext cx="11525" cy="2891025"/>
            </a:xfrm>
            <a:custGeom>
              <a:avLst/>
              <a:gdLst/>
              <a:ahLst/>
              <a:cxnLst/>
              <a:rect l="l" t="t" r="r" b="b"/>
              <a:pathLst>
                <a:path w="461" h="115641" extrusionOk="0">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3254225" y="940100"/>
              <a:ext cx="11475" cy="2870150"/>
            </a:xfrm>
            <a:custGeom>
              <a:avLst/>
              <a:gdLst/>
              <a:ahLst/>
              <a:cxnLst/>
              <a:rect l="l" t="t" r="r" b="b"/>
              <a:pathLst>
                <a:path w="459" h="114806" extrusionOk="0">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1086800" y="3781300"/>
              <a:ext cx="5386275" cy="493325"/>
            </a:xfrm>
            <a:custGeom>
              <a:avLst/>
              <a:gdLst/>
              <a:ahLst/>
              <a:cxnLst/>
              <a:rect l="l" t="t" r="r" b="b"/>
              <a:pathLst>
                <a:path w="215451" h="19733" extrusionOk="0">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1103575" y="3836250"/>
              <a:ext cx="5352725" cy="455050"/>
            </a:xfrm>
            <a:custGeom>
              <a:avLst/>
              <a:gdLst/>
              <a:ahLst/>
              <a:cxnLst/>
              <a:rect l="l" t="t" r="r" b="b"/>
              <a:pathLst>
                <a:path w="214109" h="18202" extrusionOk="0">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1136600" y="3890075"/>
              <a:ext cx="5286625" cy="416525"/>
            </a:xfrm>
            <a:custGeom>
              <a:avLst/>
              <a:gdLst/>
              <a:ahLst/>
              <a:cxnLst/>
              <a:rect l="l" t="t" r="r" b="b"/>
              <a:pathLst>
                <a:path w="211465" h="16661" extrusionOk="0">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1216075" y="3943075"/>
              <a:ext cx="5207150" cy="448650"/>
            </a:xfrm>
            <a:custGeom>
              <a:avLst/>
              <a:gdLst/>
              <a:ahLst/>
              <a:cxnLst/>
              <a:rect l="l" t="t" r="r" b="b"/>
              <a:pathLst>
                <a:path w="208286" h="17946" extrusionOk="0">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1220400" y="4047675"/>
              <a:ext cx="5198425" cy="341875"/>
            </a:xfrm>
            <a:custGeom>
              <a:avLst/>
              <a:gdLst/>
              <a:ahLst/>
              <a:cxnLst/>
              <a:rect l="l" t="t" r="r" b="b"/>
              <a:pathLst>
                <a:path w="207937" h="13675" extrusionOk="0">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2992125" y="4070325"/>
              <a:ext cx="270875" cy="1068600"/>
            </a:xfrm>
            <a:custGeom>
              <a:avLst/>
              <a:gdLst/>
              <a:ahLst/>
              <a:cxnLst/>
              <a:rect l="l" t="t" r="r" b="b"/>
              <a:pathLst>
                <a:path w="10835" h="42744" extrusionOk="0">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1248450" y="4180050"/>
              <a:ext cx="1991425" cy="163575"/>
            </a:xfrm>
            <a:custGeom>
              <a:avLst/>
              <a:gdLst/>
              <a:ahLst/>
              <a:cxnLst/>
              <a:rect l="l" t="t" r="r" b="b"/>
              <a:pathLst>
                <a:path w="79657" h="6543" extrusionOk="0">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1248450" y="4206025"/>
              <a:ext cx="1991425" cy="155075"/>
            </a:xfrm>
            <a:custGeom>
              <a:avLst/>
              <a:gdLst/>
              <a:ahLst/>
              <a:cxnLst/>
              <a:rect l="l" t="t" r="r" b="b"/>
              <a:pathLst>
                <a:path w="79657" h="6203" extrusionOk="0">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3014275" y="5037050"/>
              <a:ext cx="225350" cy="6050"/>
            </a:xfrm>
            <a:custGeom>
              <a:avLst/>
              <a:gdLst/>
              <a:ahLst/>
              <a:cxnLst/>
              <a:rect l="l" t="t" r="r" b="b"/>
              <a:pathLst>
                <a:path w="9014" h="242" extrusionOk="0">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3118025" y="4205925"/>
              <a:ext cx="6175" cy="837175"/>
            </a:xfrm>
            <a:custGeom>
              <a:avLst/>
              <a:gdLst/>
              <a:ahLst/>
              <a:cxnLst/>
              <a:rect l="l" t="t" r="r" b="b"/>
              <a:pathLst>
                <a:path w="247" h="33487" extrusionOk="0">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1241350" y="4265025"/>
              <a:ext cx="1778825" cy="851650"/>
            </a:xfrm>
            <a:custGeom>
              <a:avLst/>
              <a:gdLst/>
              <a:ahLst/>
              <a:cxnLst/>
              <a:rect l="l" t="t" r="r" b="b"/>
              <a:pathLst>
                <a:path w="71153" h="34066" extrusionOk="0">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2502975" y="4116350"/>
              <a:ext cx="73975" cy="998775"/>
            </a:xfrm>
            <a:custGeom>
              <a:avLst/>
              <a:gdLst/>
              <a:ahLst/>
              <a:cxnLst/>
              <a:rect l="l" t="t" r="r" b="b"/>
              <a:pathLst>
                <a:path w="2959" h="39951" extrusionOk="0">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2417050" y="4128100"/>
              <a:ext cx="121750" cy="986100"/>
            </a:xfrm>
            <a:custGeom>
              <a:avLst/>
              <a:gdLst/>
              <a:ahLst/>
              <a:cxnLst/>
              <a:rect l="l" t="t" r="r" b="b"/>
              <a:pathLst>
                <a:path w="4870" h="39444" extrusionOk="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1589275" y="4219825"/>
              <a:ext cx="60400" cy="869600"/>
            </a:xfrm>
            <a:custGeom>
              <a:avLst/>
              <a:gdLst/>
              <a:ahLst/>
              <a:cxnLst/>
              <a:rect l="l" t="t" r="r" b="b"/>
              <a:pathLst>
                <a:path w="2416" h="34784" extrusionOk="0">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1539725" y="4227025"/>
              <a:ext cx="80525" cy="860775"/>
            </a:xfrm>
            <a:custGeom>
              <a:avLst/>
              <a:gdLst/>
              <a:ahLst/>
              <a:cxnLst/>
              <a:rect l="l" t="t" r="r" b="b"/>
              <a:pathLst>
                <a:path w="3221" h="34431" extrusionOk="0">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1262925" y="4260150"/>
              <a:ext cx="53800" cy="815175"/>
            </a:xfrm>
            <a:custGeom>
              <a:avLst/>
              <a:gdLst/>
              <a:ahLst/>
              <a:cxnLst/>
              <a:rect l="l" t="t" r="r" b="b"/>
              <a:pathLst>
                <a:path w="2152" h="32607" extrusionOk="0">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1215425" y="4267700"/>
              <a:ext cx="71300" cy="806900"/>
            </a:xfrm>
            <a:custGeom>
              <a:avLst/>
              <a:gdLst/>
              <a:ahLst/>
              <a:cxnLst/>
              <a:rect l="l" t="t" r="r" b="b"/>
              <a:pathLst>
                <a:path w="2852" h="32276" extrusionOk="0">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1239300" y="5014125"/>
              <a:ext cx="1334650" cy="21850"/>
            </a:xfrm>
            <a:custGeom>
              <a:avLst/>
              <a:gdLst/>
              <a:ahLst/>
              <a:cxnLst/>
              <a:rect l="l" t="t" r="r" b="b"/>
              <a:pathLst>
                <a:path w="53386" h="874" extrusionOk="0">
                  <a:moveTo>
                    <a:pt x="2" y="0"/>
                  </a:moveTo>
                  <a:lnTo>
                    <a:pt x="0" y="151"/>
                  </a:lnTo>
                  <a:lnTo>
                    <a:pt x="53384" y="874"/>
                  </a:lnTo>
                  <a:lnTo>
                    <a:pt x="53385" y="723"/>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3233525" y="4189625"/>
              <a:ext cx="2301600" cy="201900"/>
            </a:xfrm>
            <a:custGeom>
              <a:avLst/>
              <a:gdLst/>
              <a:ahLst/>
              <a:cxnLst/>
              <a:rect l="l" t="t" r="r" b="b"/>
              <a:pathLst>
                <a:path w="92064" h="8076" extrusionOk="0">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917975" y="4418650"/>
              <a:ext cx="503625" cy="48525"/>
            </a:xfrm>
            <a:custGeom>
              <a:avLst/>
              <a:gdLst/>
              <a:ahLst/>
              <a:cxnLst/>
              <a:rect l="l" t="t" r="r" b="b"/>
              <a:pathLst>
                <a:path w="20145" h="1941" extrusionOk="0">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3233525" y="4215600"/>
              <a:ext cx="2301675" cy="195775"/>
            </a:xfrm>
            <a:custGeom>
              <a:avLst/>
              <a:gdLst/>
              <a:ahLst/>
              <a:cxnLst/>
              <a:rect l="l" t="t" r="r" b="b"/>
              <a:pathLst>
                <a:path w="92067" h="7831" extrusionOk="0">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917975" y="4437475"/>
              <a:ext cx="503625" cy="47175"/>
            </a:xfrm>
            <a:custGeom>
              <a:avLst/>
              <a:gdLst/>
              <a:ahLst/>
              <a:cxnLst/>
              <a:rect l="l" t="t" r="r" b="b"/>
              <a:pathLst>
                <a:path w="20145" h="1887" extrusionOk="0">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3235875" y="4383600"/>
              <a:ext cx="3185700" cy="733075"/>
            </a:xfrm>
            <a:custGeom>
              <a:avLst/>
              <a:gdLst/>
              <a:ahLst/>
              <a:cxnLst/>
              <a:rect l="l" t="t" r="r" b="b"/>
              <a:pathLst>
                <a:path w="127428" h="29323" extrusionOk="0">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3947750" y="4135950"/>
              <a:ext cx="77325" cy="973250"/>
            </a:xfrm>
            <a:custGeom>
              <a:avLst/>
              <a:gdLst/>
              <a:ahLst/>
              <a:cxnLst/>
              <a:rect l="l" t="t" r="r" b="b"/>
              <a:pathLst>
                <a:path w="3093" h="38930" extrusionOk="0">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3985825" y="4137325"/>
              <a:ext cx="124875" cy="970400"/>
            </a:xfrm>
            <a:custGeom>
              <a:avLst/>
              <a:gdLst/>
              <a:ahLst/>
              <a:cxnLst/>
              <a:rect l="l" t="t" r="r" b="b"/>
              <a:pathLst>
                <a:path w="4995" h="38816" extrusionOk="0">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4603300" y="4205150"/>
              <a:ext cx="71475" cy="877400"/>
            </a:xfrm>
            <a:custGeom>
              <a:avLst/>
              <a:gdLst/>
              <a:ahLst/>
              <a:cxnLst/>
              <a:rect l="l" t="t" r="r" b="b"/>
              <a:pathLst>
                <a:path w="2859" h="35096" extrusionOk="0">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4638900" y="4209125"/>
              <a:ext cx="95925" cy="872150"/>
            </a:xfrm>
            <a:custGeom>
              <a:avLst/>
              <a:gdLst/>
              <a:ahLst/>
              <a:cxnLst/>
              <a:rect l="l" t="t" r="r" b="b"/>
              <a:pathLst>
                <a:path w="3837" h="34886" extrusionOk="0">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079525" y="4253575"/>
              <a:ext cx="60100" cy="813025"/>
            </a:xfrm>
            <a:custGeom>
              <a:avLst/>
              <a:gdLst/>
              <a:ahLst/>
              <a:cxnLst/>
              <a:rect l="l" t="t" r="r" b="b"/>
              <a:pathLst>
                <a:path w="2404" h="32521" extrusionOk="0">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108950" y="4254525"/>
              <a:ext cx="80225" cy="810625"/>
            </a:xfrm>
            <a:custGeom>
              <a:avLst/>
              <a:gdLst/>
              <a:ahLst/>
              <a:cxnLst/>
              <a:rect l="l" t="t" r="r" b="b"/>
              <a:pathLst>
                <a:path w="3209" h="32425" extrusionOk="0">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921075" y="4969125"/>
              <a:ext cx="497525" cy="14600"/>
            </a:xfrm>
            <a:custGeom>
              <a:avLst/>
              <a:gdLst/>
              <a:ahLst/>
              <a:cxnLst/>
              <a:rect l="l" t="t" r="r" b="b"/>
              <a:pathLst>
                <a:path w="19901" h="584" extrusionOk="0">
                  <a:moveTo>
                    <a:pt x="19897" y="1"/>
                  </a:moveTo>
                  <a:lnTo>
                    <a:pt x="1" y="433"/>
                  </a:lnTo>
                  <a:lnTo>
                    <a:pt x="5" y="583"/>
                  </a:lnTo>
                  <a:lnTo>
                    <a:pt x="19900" y="151"/>
                  </a:lnTo>
                  <a:lnTo>
                    <a:pt x="19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3236650" y="4988350"/>
              <a:ext cx="2295525" cy="53625"/>
            </a:xfrm>
            <a:custGeom>
              <a:avLst/>
              <a:gdLst/>
              <a:ahLst/>
              <a:cxnLst/>
              <a:rect l="l" t="t" r="r" b="b"/>
              <a:pathLst>
                <a:path w="91821" h="2145" extrusionOk="0">
                  <a:moveTo>
                    <a:pt x="91817" y="1"/>
                  </a:moveTo>
                  <a:lnTo>
                    <a:pt x="0" y="1993"/>
                  </a:lnTo>
                  <a:lnTo>
                    <a:pt x="4" y="2145"/>
                  </a:lnTo>
                  <a:lnTo>
                    <a:pt x="91821" y="153"/>
                  </a:lnTo>
                  <a:lnTo>
                    <a:pt x="918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1147225" y="715000"/>
              <a:ext cx="5186375" cy="2192250"/>
            </a:xfrm>
            <a:custGeom>
              <a:avLst/>
              <a:gdLst/>
              <a:ahLst/>
              <a:cxnLst/>
              <a:rect l="l" t="t" r="r" b="b"/>
              <a:pathLst>
                <a:path w="207455" h="87690" extrusionOk="0">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1149750" y="859150"/>
              <a:ext cx="5181350" cy="2045475"/>
            </a:xfrm>
            <a:custGeom>
              <a:avLst/>
              <a:gdLst/>
              <a:ahLst/>
              <a:cxnLst/>
              <a:rect l="l" t="t" r="r" b="b"/>
              <a:pathLst>
                <a:path w="207254" h="81819" extrusionOk="0">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3115350" y="856925"/>
              <a:ext cx="11525" cy="2936275"/>
            </a:xfrm>
            <a:custGeom>
              <a:avLst/>
              <a:gdLst/>
              <a:ahLst/>
              <a:cxnLst/>
              <a:rect l="l" t="t" r="r" b="b"/>
              <a:pathLst>
                <a:path w="461" h="117451" extrusionOk="0">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1217725" y="2109700"/>
              <a:ext cx="6075" cy="1966650"/>
            </a:xfrm>
            <a:custGeom>
              <a:avLst/>
              <a:gdLst/>
              <a:ahLst/>
              <a:cxnLst/>
              <a:rect l="l" t="t" r="r" b="b"/>
              <a:pathLst>
                <a:path w="243" h="78666" extrusionOk="0">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265525" y="2898650"/>
              <a:ext cx="6075" cy="1325625"/>
            </a:xfrm>
            <a:custGeom>
              <a:avLst/>
              <a:gdLst/>
              <a:ahLst/>
              <a:cxnLst/>
              <a:rect l="l" t="t" r="r" b="b"/>
              <a:pathLst>
                <a:path w="243" h="53025" extrusionOk="0">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1584450" y="1815725"/>
              <a:ext cx="6200" cy="2207025"/>
            </a:xfrm>
            <a:custGeom>
              <a:avLst/>
              <a:gdLst/>
              <a:ahLst/>
              <a:cxnLst/>
              <a:rect l="l" t="t" r="r" b="b"/>
              <a:pathLst>
                <a:path w="248" h="88281" extrusionOk="0">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1633700" y="1780250"/>
              <a:ext cx="48525" cy="2235200"/>
            </a:xfrm>
            <a:custGeom>
              <a:avLst/>
              <a:gdLst/>
              <a:ahLst/>
              <a:cxnLst/>
              <a:rect l="l" t="t" r="r" b="b"/>
              <a:pathLst>
                <a:path w="1941" h="89408" extrusionOk="0">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1147200" y="2108875"/>
              <a:ext cx="11350" cy="1979400"/>
            </a:xfrm>
            <a:custGeom>
              <a:avLst/>
              <a:gdLst/>
              <a:ahLst/>
              <a:cxnLst/>
              <a:rect l="l" t="t" r="r" b="b"/>
              <a:pathLst>
                <a:path w="454" h="79176" extrusionOk="0">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1199025" y="2076950"/>
              <a:ext cx="48525" cy="2002075"/>
            </a:xfrm>
            <a:custGeom>
              <a:avLst/>
              <a:gdLst/>
              <a:ahLst/>
              <a:cxnLst/>
              <a:rect l="l" t="t" r="r" b="b"/>
              <a:pathLst>
                <a:path w="1941" h="80083" extrusionOk="0">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1978350" y="1543875"/>
              <a:ext cx="11100" cy="2422350"/>
            </a:xfrm>
            <a:custGeom>
              <a:avLst/>
              <a:gdLst/>
              <a:ahLst/>
              <a:cxnLst/>
              <a:rect l="l" t="t" r="r" b="b"/>
              <a:pathLst>
                <a:path w="444" h="96894" extrusionOk="0">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2042475" y="1499275"/>
              <a:ext cx="66075" cy="2457375"/>
            </a:xfrm>
            <a:custGeom>
              <a:avLst/>
              <a:gdLst/>
              <a:ahLst/>
              <a:cxnLst/>
              <a:rect l="l" t="t" r="r" b="b"/>
              <a:pathLst>
                <a:path w="2643" h="98295" extrusionOk="0">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2464125" y="1214875"/>
              <a:ext cx="10925" cy="2672900"/>
            </a:xfrm>
            <a:custGeom>
              <a:avLst/>
              <a:gdLst/>
              <a:ahLst/>
              <a:cxnLst/>
              <a:rect l="l" t="t" r="r" b="b"/>
              <a:pathLst>
                <a:path w="437" h="106916" extrusionOk="0">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2528125" y="1168700"/>
              <a:ext cx="66100" cy="2715125"/>
            </a:xfrm>
            <a:custGeom>
              <a:avLst/>
              <a:gdLst/>
              <a:ahLst/>
              <a:cxnLst/>
              <a:rect l="l" t="t" r="r" b="b"/>
              <a:pathLst>
                <a:path w="2644" h="108605" extrusionOk="0">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5170325" y="2134525"/>
              <a:ext cx="6075" cy="1937800"/>
            </a:xfrm>
            <a:custGeom>
              <a:avLst/>
              <a:gdLst/>
              <a:ahLst/>
              <a:cxnLst/>
              <a:rect l="l" t="t" r="r" b="b"/>
              <a:pathLst>
                <a:path w="243" h="77512" extrusionOk="0">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5078700" y="2098350"/>
              <a:ext cx="48525" cy="1967150"/>
            </a:xfrm>
            <a:custGeom>
              <a:avLst/>
              <a:gdLst/>
              <a:ahLst/>
              <a:cxnLst/>
              <a:rect l="l" t="t" r="r" b="b"/>
              <a:pathLst>
                <a:path w="1941" h="78686" extrusionOk="0">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5605000" y="2419950"/>
              <a:ext cx="6075" cy="1712500"/>
            </a:xfrm>
            <a:custGeom>
              <a:avLst/>
              <a:gdLst/>
              <a:ahLst/>
              <a:cxnLst/>
              <a:rect l="l" t="t" r="r" b="b"/>
              <a:pathLst>
                <a:path w="243" h="68500" extrusionOk="0">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5513375" y="2388025"/>
              <a:ext cx="48500" cy="1737625"/>
            </a:xfrm>
            <a:custGeom>
              <a:avLst/>
              <a:gdLst/>
              <a:ahLst/>
              <a:cxnLst/>
              <a:rect l="l" t="t" r="r" b="b"/>
              <a:pathLst>
                <a:path w="1940" h="69505" extrusionOk="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5918100" y="2624750"/>
              <a:ext cx="6075" cy="1551000"/>
            </a:xfrm>
            <a:custGeom>
              <a:avLst/>
              <a:gdLst/>
              <a:ahLst/>
              <a:cxnLst/>
              <a:rect l="l" t="t" r="r" b="b"/>
              <a:pathLst>
                <a:path w="243" h="62040" extrusionOk="0">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826550" y="2592725"/>
              <a:ext cx="48450" cy="1576225"/>
            </a:xfrm>
            <a:custGeom>
              <a:avLst/>
              <a:gdLst/>
              <a:ahLst/>
              <a:cxnLst/>
              <a:rect l="l" t="t" r="r" b="b"/>
              <a:pathLst>
                <a:path w="1938" h="63049" extrusionOk="0">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6322275" y="2891250"/>
              <a:ext cx="11325" cy="1344225"/>
            </a:xfrm>
            <a:custGeom>
              <a:avLst/>
              <a:gdLst/>
              <a:ahLst/>
              <a:cxnLst/>
              <a:rect l="l" t="t" r="r" b="b"/>
              <a:pathLst>
                <a:path w="453" h="53769" extrusionOk="0">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6233375" y="2861975"/>
              <a:ext cx="48400" cy="1363250"/>
            </a:xfrm>
            <a:custGeom>
              <a:avLst/>
              <a:gdLst/>
              <a:ahLst/>
              <a:cxnLst/>
              <a:rect l="l" t="t" r="r" b="b"/>
              <a:pathLst>
                <a:path w="1936" h="54530" extrusionOk="0">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4680000" y="1810375"/>
              <a:ext cx="10925" cy="2196875"/>
            </a:xfrm>
            <a:custGeom>
              <a:avLst/>
              <a:gdLst/>
              <a:ahLst/>
              <a:cxnLst/>
              <a:rect l="l" t="t" r="r" b="b"/>
              <a:pathLst>
                <a:path w="437" h="87875" extrusionOk="0">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4560825" y="1765625"/>
              <a:ext cx="66100" cy="2233250"/>
            </a:xfrm>
            <a:custGeom>
              <a:avLst/>
              <a:gdLst/>
              <a:ahLst/>
              <a:cxnLst/>
              <a:rect l="l" t="t" r="r" b="b"/>
              <a:pathLst>
                <a:path w="2644" h="89330" extrusionOk="0">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4066200" y="1404925"/>
              <a:ext cx="10925" cy="2518100"/>
            </a:xfrm>
            <a:custGeom>
              <a:avLst/>
              <a:gdLst/>
              <a:ahLst/>
              <a:cxnLst/>
              <a:rect l="l" t="t" r="r" b="b"/>
              <a:pathLst>
                <a:path w="437" h="100724" extrusionOk="0">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3947025" y="1358750"/>
              <a:ext cx="66125" cy="2554725"/>
            </a:xfrm>
            <a:custGeom>
              <a:avLst/>
              <a:gdLst/>
              <a:ahLst/>
              <a:cxnLst/>
              <a:rect l="l" t="t" r="r" b="b"/>
              <a:pathLst>
                <a:path w="2645" h="102189" extrusionOk="0">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6145825" y="4358725"/>
              <a:ext cx="53750" cy="665825"/>
            </a:xfrm>
            <a:custGeom>
              <a:avLst/>
              <a:gdLst/>
              <a:ahLst/>
              <a:cxnLst/>
              <a:rect l="l" t="t" r="r" b="b"/>
              <a:pathLst>
                <a:path w="2150" h="26633" extrusionOk="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6175800" y="4367550"/>
              <a:ext cx="72050" cy="656275"/>
            </a:xfrm>
            <a:custGeom>
              <a:avLst/>
              <a:gdLst/>
              <a:ahLst/>
              <a:cxnLst/>
              <a:rect l="l" t="t" r="r" b="b"/>
              <a:pathLst>
                <a:path w="2882" h="26251" extrusionOk="0">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1314550" y="4512150"/>
              <a:ext cx="252075" cy="16375"/>
            </a:xfrm>
            <a:custGeom>
              <a:avLst/>
              <a:gdLst/>
              <a:ahLst/>
              <a:cxnLst/>
              <a:rect l="l" t="t" r="r" b="b"/>
              <a:pathLst>
                <a:path w="10083" h="655" extrusionOk="0">
                  <a:moveTo>
                    <a:pt x="10075" y="1"/>
                  </a:moveTo>
                  <a:lnTo>
                    <a:pt x="0" y="504"/>
                  </a:lnTo>
                  <a:lnTo>
                    <a:pt x="8" y="655"/>
                  </a:lnTo>
                  <a:lnTo>
                    <a:pt x="10083" y="152"/>
                  </a:lnTo>
                  <a:lnTo>
                    <a:pt x="10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1314800" y="4887625"/>
              <a:ext cx="251975" cy="10200"/>
            </a:xfrm>
            <a:custGeom>
              <a:avLst/>
              <a:gdLst/>
              <a:ahLst/>
              <a:cxnLst/>
              <a:rect l="l" t="t" r="r" b="b"/>
              <a:pathLst>
                <a:path w="10079" h="408" extrusionOk="0">
                  <a:moveTo>
                    <a:pt x="5" y="1"/>
                  </a:moveTo>
                  <a:lnTo>
                    <a:pt x="1" y="153"/>
                  </a:lnTo>
                  <a:lnTo>
                    <a:pt x="10074" y="408"/>
                  </a:lnTo>
                  <a:lnTo>
                    <a:pt x="10078" y="256"/>
                  </a:lnTo>
                  <a:lnTo>
                    <a:pt x="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1314850" y="4914500"/>
              <a:ext cx="251850" cy="3825"/>
            </a:xfrm>
            <a:custGeom>
              <a:avLst/>
              <a:gdLst/>
              <a:ahLst/>
              <a:cxnLst/>
              <a:rect l="l" t="t" r="r" b="b"/>
              <a:pathLst>
                <a:path w="10074" h="153" extrusionOk="0">
                  <a:moveTo>
                    <a:pt x="0" y="0"/>
                  </a:moveTo>
                  <a:lnTo>
                    <a:pt x="0" y="152"/>
                  </a:lnTo>
                  <a:lnTo>
                    <a:pt x="10074" y="152"/>
                  </a:lnTo>
                  <a:lnTo>
                    <a:pt x="100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1341900" y="4526675"/>
              <a:ext cx="3775" cy="363425"/>
            </a:xfrm>
            <a:custGeom>
              <a:avLst/>
              <a:gdLst/>
              <a:ahLst/>
              <a:cxnLst/>
              <a:rect l="l" t="t" r="r" b="b"/>
              <a:pathLst>
                <a:path w="151" h="14537" extrusionOk="0">
                  <a:moveTo>
                    <a:pt x="0" y="0"/>
                  </a:moveTo>
                  <a:lnTo>
                    <a:pt x="0" y="14537"/>
                  </a:lnTo>
                  <a:lnTo>
                    <a:pt x="151" y="14537"/>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1645800" y="4887975"/>
              <a:ext cx="332275" cy="6550"/>
            </a:xfrm>
            <a:custGeom>
              <a:avLst/>
              <a:gdLst/>
              <a:ahLst/>
              <a:cxnLst/>
              <a:rect l="l" t="t" r="r" b="b"/>
              <a:pathLst>
                <a:path w="13291" h="262" extrusionOk="0">
                  <a:moveTo>
                    <a:pt x="13289" y="0"/>
                  </a:moveTo>
                  <a:lnTo>
                    <a:pt x="0" y="111"/>
                  </a:lnTo>
                  <a:lnTo>
                    <a:pt x="1" y="262"/>
                  </a:lnTo>
                  <a:lnTo>
                    <a:pt x="13291" y="151"/>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1645700" y="4908450"/>
              <a:ext cx="332275" cy="5200"/>
            </a:xfrm>
            <a:custGeom>
              <a:avLst/>
              <a:gdLst/>
              <a:ahLst/>
              <a:cxnLst/>
              <a:rect l="l" t="t" r="r" b="b"/>
              <a:pathLst>
                <a:path w="13291" h="208" extrusionOk="0">
                  <a:moveTo>
                    <a:pt x="13289" y="0"/>
                  </a:moveTo>
                  <a:lnTo>
                    <a:pt x="0" y="57"/>
                  </a:lnTo>
                  <a:lnTo>
                    <a:pt x="0" y="208"/>
                  </a:lnTo>
                  <a:lnTo>
                    <a:pt x="13291" y="152"/>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1645700" y="4493025"/>
              <a:ext cx="332425" cy="16300"/>
            </a:xfrm>
            <a:custGeom>
              <a:avLst/>
              <a:gdLst/>
              <a:ahLst/>
              <a:cxnLst/>
              <a:rect l="l" t="t" r="r" b="b"/>
              <a:pathLst>
                <a:path w="13297" h="652" extrusionOk="0">
                  <a:moveTo>
                    <a:pt x="13291" y="1"/>
                  </a:moveTo>
                  <a:lnTo>
                    <a:pt x="0" y="499"/>
                  </a:lnTo>
                  <a:lnTo>
                    <a:pt x="5" y="651"/>
                  </a:lnTo>
                  <a:lnTo>
                    <a:pt x="13296" y="152"/>
                  </a:lnTo>
                  <a:lnTo>
                    <a:pt x="132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1681175" y="4506150"/>
              <a:ext cx="4900" cy="386100"/>
            </a:xfrm>
            <a:custGeom>
              <a:avLst/>
              <a:gdLst/>
              <a:ahLst/>
              <a:cxnLst/>
              <a:rect l="l" t="t" r="r" b="b"/>
              <a:pathLst>
                <a:path w="196" h="15444" extrusionOk="0">
                  <a:moveTo>
                    <a:pt x="0" y="1"/>
                  </a:moveTo>
                  <a:lnTo>
                    <a:pt x="45" y="15444"/>
                  </a:lnTo>
                  <a:lnTo>
                    <a:pt x="196" y="15444"/>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2073525" y="4479700"/>
              <a:ext cx="380600" cy="13900"/>
            </a:xfrm>
            <a:custGeom>
              <a:avLst/>
              <a:gdLst/>
              <a:ahLst/>
              <a:cxnLst/>
              <a:rect l="l" t="t" r="r" b="b"/>
              <a:pathLst>
                <a:path w="15224" h="556" extrusionOk="0">
                  <a:moveTo>
                    <a:pt x="15220" y="0"/>
                  </a:moveTo>
                  <a:lnTo>
                    <a:pt x="0" y="403"/>
                  </a:lnTo>
                  <a:lnTo>
                    <a:pt x="4" y="555"/>
                  </a:lnTo>
                  <a:lnTo>
                    <a:pt x="15224" y="151"/>
                  </a:lnTo>
                  <a:lnTo>
                    <a:pt x="15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2073550" y="4882150"/>
              <a:ext cx="371000" cy="5900"/>
            </a:xfrm>
            <a:custGeom>
              <a:avLst/>
              <a:gdLst/>
              <a:ahLst/>
              <a:cxnLst/>
              <a:rect l="l" t="t" r="r" b="b"/>
              <a:pathLst>
                <a:path w="14840" h="236" extrusionOk="0">
                  <a:moveTo>
                    <a:pt x="14839" y="1"/>
                  </a:moveTo>
                  <a:lnTo>
                    <a:pt x="1" y="85"/>
                  </a:lnTo>
                  <a:lnTo>
                    <a:pt x="2" y="236"/>
                  </a:lnTo>
                  <a:lnTo>
                    <a:pt x="14840" y="151"/>
                  </a:lnTo>
                  <a:lnTo>
                    <a:pt x="148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2073550" y="4903350"/>
              <a:ext cx="376300" cy="4850"/>
            </a:xfrm>
            <a:custGeom>
              <a:avLst/>
              <a:gdLst/>
              <a:ahLst/>
              <a:cxnLst/>
              <a:rect l="l" t="t" r="r" b="b"/>
              <a:pathLst>
                <a:path w="15052" h="194" extrusionOk="0">
                  <a:moveTo>
                    <a:pt x="15051" y="1"/>
                  </a:moveTo>
                  <a:lnTo>
                    <a:pt x="1" y="43"/>
                  </a:lnTo>
                  <a:lnTo>
                    <a:pt x="2" y="194"/>
                  </a:lnTo>
                  <a:lnTo>
                    <a:pt x="15051" y="152"/>
                  </a:lnTo>
                  <a:lnTo>
                    <a:pt x="150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2108600" y="4490700"/>
              <a:ext cx="3800" cy="390150"/>
            </a:xfrm>
            <a:custGeom>
              <a:avLst/>
              <a:gdLst/>
              <a:ahLst/>
              <a:cxnLst/>
              <a:rect l="l" t="t" r="r" b="b"/>
              <a:pathLst>
                <a:path w="152" h="15606" extrusionOk="0">
                  <a:moveTo>
                    <a:pt x="0" y="0"/>
                  </a:moveTo>
                  <a:lnTo>
                    <a:pt x="0" y="15606"/>
                  </a:lnTo>
                  <a:lnTo>
                    <a:pt x="151" y="15606"/>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2573875" y="4462225"/>
              <a:ext cx="443350" cy="10150"/>
            </a:xfrm>
            <a:custGeom>
              <a:avLst/>
              <a:gdLst/>
              <a:ahLst/>
              <a:cxnLst/>
              <a:rect l="l" t="t" r="r" b="b"/>
              <a:pathLst>
                <a:path w="17734" h="406" extrusionOk="0">
                  <a:moveTo>
                    <a:pt x="17731" y="0"/>
                  </a:moveTo>
                  <a:lnTo>
                    <a:pt x="1" y="254"/>
                  </a:lnTo>
                  <a:lnTo>
                    <a:pt x="2" y="406"/>
                  </a:lnTo>
                  <a:lnTo>
                    <a:pt x="17734" y="151"/>
                  </a:lnTo>
                  <a:lnTo>
                    <a:pt x="177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2773525" y="4467575"/>
              <a:ext cx="3800" cy="638850"/>
            </a:xfrm>
            <a:custGeom>
              <a:avLst/>
              <a:gdLst/>
              <a:ahLst/>
              <a:cxnLst/>
              <a:rect l="l" t="t" r="r" b="b"/>
              <a:pathLst>
                <a:path w="152" h="25554" extrusionOk="0">
                  <a:moveTo>
                    <a:pt x="1" y="0"/>
                  </a:moveTo>
                  <a:lnTo>
                    <a:pt x="1" y="25554"/>
                  </a:lnTo>
                  <a:lnTo>
                    <a:pt x="151" y="2555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2603775" y="4499300"/>
              <a:ext cx="142750" cy="434375"/>
            </a:xfrm>
            <a:custGeom>
              <a:avLst/>
              <a:gdLst/>
              <a:ahLst/>
              <a:cxnLst/>
              <a:rect l="l" t="t" r="r" b="b"/>
              <a:pathLst>
                <a:path w="5710" h="17375" extrusionOk="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2798975" y="4495050"/>
              <a:ext cx="189350" cy="438625"/>
            </a:xfrm>
            <a:custGeom>
              <a:avLst/>
              <a:gdLst/>
              <a:ahLst/>
              <a:cxnLst/>
              <a:rect l="l" t="t" r="r" b="b"/>
              <a:pathLst>
                <a:path w="7574" h="17545" extrusionOk="0">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3236650" y="4954275"/>
              <a:ext cx="715875" cy="18650"/>
            </a:xfrm>
            <a:custGeom>
              <a:avLst/>
              <a:gdLst/>
              <a:ahLst/>
              <a:cxnLst/>
              <a:rect l="l" t="t" r="r" b="b"/>
              <a:pathLst>
                <a:path w="28635" h="746" extrusionOk="0">
                  <a:moveTo>
                    <a:pt x="28634" y="0"/>
                  </a:moveTo>
                  <a:lnTo>
                    <a:pt x="0" y="595"/>
                  </a:lnTo>
                  <a:lnTo>
                    <a:pt x="4" y="745"/>
                  </a:lnTo>
                  <a:lnTo>
                    <a:pt x="28635" y="151"/>
                  </a:lnTo>
                  <a:lnTo>
                    <a:pt x="286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3238850" y="4919250"/>
              <a:ext cx="713675" cy="14425"/>
            </a:xfrm>
            <a:custGeom>
              <a:avLst/>
              <a:gdLst/>
              <a:ahLst/>
              <a:cxnLst/>
              <a:rect l="l" t="t" r="r" b="b"/>
              <a:pathLst>
                <a:path w="28547" h="577" extrusionOk="0">
                  <a:moveTo>
                    <a:pt x="28546" y="0"/>
                  </a:moveTo>
                  <a:lnTo>
                    <a:pt x="1" y="426"/>
                  </a:lnTo>
                  <a:lnTo>
                    <a:pt x="3" y="577"/>
                  </a:lnTo>
                  <a:lnTo>
                    <a:pt x="28547" y="152"/>
                  </a:lnTo>
                  <a:lnTo>
                    <a:pt x="28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3239025" y="4450725"/>
              <a:ext cx="713675" cy="15525"/>
            </a:xfrm>
            <a:custGeom>
              <a:avLst/>
              <a:gdLst/>
              <a:ahLst/>
              <a:cxnLst/>
              <a:rect l="l" t="t" r="r" b="b"/>
              <a:pathLst>
                <a:path w="28547" h="621" extrusionOk="0">
                  <a:moveTo>
                    <a:pt x="2" y="0"/>
                  </a:moveTo>
                  <a:lnTo>
                    <a:pt x="0" y="151"/>
                  </a:lnTo>
                  <a:lnTo>
                    <a:pt x="28544" y="620"/>
                  </a:lnTo>
                  <a:lnTo>
                    <a:pt x="28546" y="468"/>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3919850" y="4458250"/>
              <a:ext cx="3825" cy="463375"/>
            </a:xfrm>
            <a:custGeom>
              <a:avLst/>
              <a:gdLst/>
              <a:ahLst/>
              <a:cxnLst/>
              <a:rect l="l" t="t" r="r" b="b"/>
              <a:pathLst>
                <a:path w="153" h="18535" extrusionOk="0">
                  <a:moveTo>
                    <a:pt x="0" y="1"/>
                  </a:moveTo>
                  <a:lnTo>
                    <a:pt x="0" y="18534"/>
                  </a:lnTo>
                  <a:lnTo>
                    <a:pt x="152" y="18534"/>
                  </a:lnTo>
                  <a:lnTo>
                    <a:pt x="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4076250" y="4461925"/>
              <a:ext cx="526150" cy="21250"/>
            </a:xfrm>
            <a:custGeom>
              <a:avLst/>
              <a:gdLst/>
              <a:ahLst/>
              <a:cxnLst/>
              <a:rect l="l" t="t" r="r" b="b"/>
              <a:pathLst>
                <a:path w="21046" h="850" extrusionOk="0">
                  <a:moveTo>
                    <a:pt x="6" y="0"/>
                  </a:moveTo>
                  <a:lnTo>
                    <a:pt x="0" y="151"/>
                  </a:lnTo>
                  <a:lnTo>
                    <a:pt x="21040" y="850"/>
                  </a:lnTo>
                  <a:lnTo>
                    <a:pt x="21046" y="698"/>
                  </a:lnTo>
                  <a:lnTo>
                    <a:pt x="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4076550" y="49108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4076550" y="49405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4572050" y="4481575"/>
              <a:ext cx="3800" cy="431325"/>
            </a:xfrm>
            <a:custGeom>
              <a:avLst/>
              <a:gdLst/>
              <a:ahLst/>
              <a:cxnLst/>
              <a:rect l="l" t="t" r="r" b="b"/>
              <a:pathLst>
                <a:path w="152" h="17253" extrusionOk="0">
                  <a:moveTo>
                    <a:pt x="1" y="0"/>
                  </a:moveTo>
                  <a:lnTo>
                    <a:pt x="1" y="17252"/>
                  </a:lnTo>
                  <a:lnTo>
                    <a:pt x="151" y="17252"/>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4703400" y="4911000"/>
              <a:ext cx="380125" cy="3825"/>
            </a:xfrm>
            <a:custGeom>
              <a:avLst/>
              <a:gdLst/>
              <a:ahLst/>
              <a:cxnLst/>
              <a:rect l="l" t="t" r="r" b="b"/>
              <a:pathLst>
                <a:path w="15205" h="153" extrusionOk="0">
                  <a:moveTo>
                    <a:pt x="0" y="0"/>
                  </a:moveTo>
                  <a:lnTo>
                    <a:pt x="0" y="152"/>
                  </a:lnTo>
                  <a:lnTo>
                    <a:pt x="15204" y="152"/>
                  </a:lnTo>
                  <a:lnTo>
                    <a:pt x="15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4703350" y="4939425"/>
              <a:ext cx="380200" cy="8025"/>
            </a:xfrm>
            <a:custGeom>
              <a:avLst/>
              <a:gdLst/>
              <a:ahLst/>
              <a:cxnLst/>
              <a:rect l="l" t="t" r="r" b="b"/>
              <a:pathLst>
                <a:path w="15208" h="321" extrusionOk="0">
                  <a:moveTo>
                    <a:pt x="15206" y="1"/>
                  </a:moveTo>
                  <a:lnTo>
                    <a:pt x="1" y="170"/>
                  </a:lnTo>
                  <a:lnTo>
                    <a:pt x="2" y="321"/>
                  </a:lnTo>
                  <a:lnTo>
                    <a:pt x="15207" y="151"/>
                  </a:lnTo>
                  <a:lnTo>
                    <a:pt x="15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4703325" y="4479700"/>
              <a:ext cx="380225" cy="13900"/>
            </a:xfrm>
            <a:custGeom>
              <a:avLst/>
              <a:gdLst/>
              <a:ahLst/>
              <a:cxnLst/>
              <a:rect l="l" t="t" r="r" b="b"/>
              <a:pathLst>
                <a:path w="15209" h="556" extrusionOk="0">
                  <a:moveTo>
                    <a:pt x="4" y="0"/>
                  </a:moveTo>
                  <a:lnTo>
                    <a:pt x="0" y="151"/>
                  </a:lnTo>
                  <a:lnTo>
                    <a:pt x="15206" y="555"/>
                  </a:lnTo>
                  <a:lnTo>
                    <a:pt x="15208" y="403"/>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5057750" y="4491025"/>
              <a:ext cx="3800" cy="421875"/>
            </a:xfrm>
            <a:custGeom>
              <a:avLst/>
              <a:gdLst/>
              <a:ahLst/>
              <a:cxnLst/>
              <a:rect l="l" t="t" r="r" b="b"/>
              <a:pathLst>
                <a:path w="152" h="16875" extrusionOk="0">
                  <a:moveTo>
                    <a:pt x="1" y="0"/>
                  </a:moveTo>
                  <a:lnTo>
                    <a:pt x="1" y="16874"/>
                  </a:lnTo>
                  <a:lnTo>
                    <a:pt x="151" y="1687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5528950" y="4298600"/>
              <a:ext cx="6200" cy="736925"/>
            </a:xfrm>
            <a:custGeom>
              <a:avLst/>
              <a:gdLst/>
              <a:ahLst/>
              <a:cxnLst/>
              <a:rect l="l" t="t" r="r" b="b"/>
              <a:pathLst>
                <a:path w="248" h="29477" extrusionOk="0">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5918050" y="4332700"/>
              <a:ext cx="6200" cy="689050"/>
            </a:xfrm>
            <a:custGeom>
              <a:avLst/>
              <a:gdLst/>
              <a:ahLst/>
              <a:cxnLst/>
              <a:rect l="l" t="t" r="r" b="b"/>
              <a:pathLst>
                <a:path w="248" h="27562" extrusionOk="0">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5597775" y="4377500"/>
              <a:ext cx="267875" cy="652600"/>
            </a:xfrm>
            <a:custGeom>
              <a:avLst/>
              <a:gdLst/>
              <a:ahLst/>
              <a:cxnLst/>
              <a:rect l="l" t="t" r="r" b="b"/>
              <a:pathLst>
                <a:path w="10715" h="26104" extrusionOk="0">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5162400" y="4911000"/>
              <a:ext cx="369650" cy="3825"/>
            </a:xfrm>
            <a:custGeom>
              <a:avLst/>
              <a:gdLst/>
              <a:ahLst/>
              <a:cxnLst/>
              <a:rect l="l" t="t" r="r" b="b"/>
              <a:pathLst>
                <a:path w="14786" h="153" extrusionOk="0">
                  <a:moveTo>
                    <a:pt x="1" y="0"/>
                  </a:moveTo>
                  <a:lnTo>
                    <a:pt x="1" y="152"/>
                  </a:lnTo>
                  <a:lnTo>
                    <a:pt x="14786" y="152"/>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5162400" y="4935175"/>
              <a:ext cx="369700" cy="8050"/>
            </a:xfrm>
            <a:custGeom>
              <a:avLst/>
              <a:gdLst/>
              <a:ahLst/>
              <a:cxnLst/>
              <a:rect l="l" t="t" r="r" b="b"/>
              <a:pathLst>
                <a:path w="14788" h="322" extrusionOk="0">
                  <a:moveTo>
                    <a:pt x="14786" y="0"/>
                  </a:moveTo>
                  <a:lnTo>
                    <a:pt x="1" y="171"/>
                  </a:lnTo>
                  <a:lnTo>
                    <a:pt x="2" y="321"/>
                  </a:lnTo>
                  <a:lnTo>
                    <a:pt x="14787" y="151"/>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5162225" y="4489050"/>
              <a:ext cx="369825" cy="22475"/>
            </a:xfrm>
            <a:custGeom>
              <a:avLst/>
              <a:gdLst/>
              <a:ahLst/>
              <a:cxnLst/>
              <a:rect l="l" t="t" r="r" b="b"/>
              <a:pathLst>
                <a:path w="14793" h="899" extrusionOk="0">
                  <a:moveTo>
                    <a:pt x="8" y="0"/>
                  </a:moveTo>
                  <a:lnTo>
                    <a:pt x="1" y="152"/>
                  </a:lnTo>
                  <a:lnTo>
                    <a:pt x="14786" y="899"/>
                  </a:lnTo>
                  <a:lnTo>
                    <a:pt x="14793" y="747"/>
                  </a:lnTo>
                  <a:lnTo>
                    <a:pt x="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5504175" y="4508375"/>
              <a:ext cx="3825" cy="404525"/>
            </a:xfrm>
            <a:custGeom>
              <a:avLst/>
              <a:gdLst/>
              <a:ahLst/>
              <a:cxnLst/>
              <a:rect l="l" t="t" r="r" b="b"/>
              <a:pathLst>
                <a:path w="153" h="16181" extrusionOk="0">
                  <a:moveTo>
                    <a:pt x="1" y="0"/>
                  </a:moveTo>
                  <a:lnTo>
                    <a:pt x="1" y="16180"/>
                  </a:lnTo>
                  <a:lnTo>
                    <a:pt x="153" y="16180"/>
                  </a:lnTo>
                  <a:lnTo>
                    <a:pt x="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5920675" y="4526075"/>
              <a:ext cx="226800" cy="14925"/>
            </a:xfrm>
            <a:custGeom>
              <a:avLst/>
              <a:gdLst/>
              <a:ahLst/>
              <a:cxnLst/>
              <a:rect l="l" t="t" r="r" b="b"/>
              <a:pathLst>
                <a:path w="9072" h="597" extrusionOk="0">
                  <a:moveTo>
                    <a:pt x="7" y="0"/>
                  </a:moveTo>
                  <a:lnTo>
                    <a:pt x="1" y="151"/>
                  </a:lnTo>
                  <a:lnTo>
                    <a:pt x="9064" y="596"/>
                  </a:lnTo>
                  <a:lnTo>
                    <a:pt x="9071" y="444"/>
                  </a:lnTo>
                  <a:lnTo>
                    <a:pt x="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5921125" y="4898575"/>
              <a:ext cx="226600" cy="3825"/>
            </a:xfrm>
            <a:custGeom>
              <a:avLst/>
              <a:gdLst/>
              <a:ahLst/>
              <a:cxnLst/>
              <a:rect l="l" t="t" r="r" b="b"/>
              <a:pathLst>
                <a:path w="9064" h="153" extrusionOk="0">
                  <a:moveTo>
                    <a:pt x="0" y="0"/>
                  </a:moveTo>
                  <a:lnTo>
                    <a:pt x="0" y="152"/>
                  </a:lnTo>
                  <a:lnTo>
                    <a:pt x="9064"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5921125" y="4914500"/>
              <a:ext cx="226650" cy="6200"/>
            </a:xfrm>
            <a:custGeom>
              <a:avLst/>
              <a:gdLst/>
              <a:ahLst/>
              <a:cxnLst/>
              <a:rect l="l" t="t" r="r" b="b"/>
              <a:pathLst>
                <a:path w="9066" h="248" extrusionOk="0">
                  <a:moveTo>
                    <a:pt x="9064" y="0"/>
                  </a:moveTo>
                  <a:lnTo>
                    <a:pt x="0" y="95"/>
                  </a:lnTo>
                  <a:lnTo>
                    <a:pt x="1" y="247"/>
                  </a:lnTo>
                  <a:lnTo>
                    <a:pt x="9065"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122775" y="4538250"/>
              <a:ext cx="3800" cy="358275"/>
            </a:xfrm>
            <a:custGeom>
              <a:avLst/>
              <a:gdLst/>
              <a:ahLst/>
              <a:cxnLst/>
              <a:rect l="l" t="t" r="r" b="b"/>
              <a:pathLst>
                <a:path w="152" h="14331" extrusionOk="0">
                  <a:moveTo>
                    <a:pt x="0" y="1"/>
                  </a:moveTo>
                  <a:lnTo>
                    <a:pt x="0" y="14330"/>
                  </a:lnTo>
                  <a:lnTo>
                    <a:pt x="151" y="14330"/>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1494200" y="2166800"/>
              <a:ext cx="6200" cy="324325"/>
            </a:xfrm>
            <a:custGeom>
              <a:avLst/>
              <a:gdLst/>
              <a:ahLst/>
              <a:cxnLst/>
              <a:rect l="l" t="t" r="r" b="b"/>
              <a:pathLst>
                <a:path w="248" h="12973" extrusionOk="0">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1494200" y="2627450"/>
              <a:ext cx="6200" cy="324375"/>
            </a:xfrm>
            <a:custGeom>
              <a:avLst/>
              <a:gdLst/>
              <a:ahLst/>
              <a:cxnLst/>
              <a:rect l="l" t="t" r="r" b="b"/>
              <a:pathLst>
                <a:path w="248" h="12975" extrusionOk="0">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1494200" y="3127300"/>
              <a:ext cx="6200" cy="324350"/>
            </a:xfrm>
            <a:custGeom>
              <a:avLst/>
              <a:gdLst/>
              <a:ahLst/>
              <a:cxnLst/>
              <a:rect l="l" t="t" r="r" b="b"/>
              <a:pathLst>
                <a:path w="248" h="12974" extrusionOk="0">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1494200" y="3590600"/>
              <a:ext cx="6200" cy="324325"/>
            </a:xfrm>
            <a:custGeom>
              <a:avLst/>
              <a:gdLst/>
              <a:ahLst/>
              <a:cxnLst/>
              <a:rect l="l" t="t" r="r" b="b"/>
              <a:pathLst>
                <a:path w="248" h="12973" extrusionOk="0">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5829025" y="4396825"/>
              <a:ext cx="3825" cy="625100"/>
            </a:xfrm>
            <a:custGeom>
              <a:avLst/>
              <a:gdLst/>
              <a:ahLst/>
              <a:cxnLst/>
              <a:rect l="l" t="t" r="r" b="b"/>
              <a:pathLst>
                <a:path w="153" h="25004" extrusionOk="0">
                  <a:moveTo>
                    <a:pt x="0" y="0"/>
                  </a:moveTo>
                  <a:lnTo>
                    <a:pt x="0" y="25004"/>
                  </a:lnTo>
                  <a:lnTo>
                    <a:pt x="152" y="25004"/>
                  </a:lnTo>
                  <a:lnTo>
                    <a:pt x="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3287175" y="4281575"/>
              <a:ext cx="601975" cy="138850"/>
            </a:xfrm>
            <a:custGeom>
              <a:avLst/>
              <a:gdLst/>
              <a:ahLst/>
              <a:cxnLst/>
              <a:rect l="l" t="t" r="r" b="b"/>
              <a:pathLst>
                <a:path w="24079" h="5554" extrusionOk="0">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2622600" y="4281525"/>
              <a:ext cx="345575" cy="139750"/>
            </a:xfrm>
            <a:custGeom>
              <a:avLst/>
              <a:gdLst/>
              <a:ahLst/>
              <a:cxnLst/>
              <a:rect l="l" t="t" r="r" b="b"/>
              <a:pathLst>
                <a:path w="13823" h="5590" extrusionOk="0">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2118150" y="4299175"/>
              <a:ext cx="283725" cy="161075"/>
            </a:xfrm>
            <a:custGeom>
              <a:avLst/>
              <a:gdLst/>
              <a:ahLst/>
              <a:cxnLst/>
              <a:rect l="l" t="t" r="r" b="b"/>
              <a:pathLst>
                <a:path w="11349" h="6443" extrusionOk="0">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1677125" y="4349025"/>
              <a:ext cx="257100" cy="120525"/>
            </a:xfrm>
            <a:custGeom>
              <a:avLst/>
              <a:gdLst/>
              <a:ahLst/>
              <a:cxnLst/>
              <a:rect l="l" t="t" r="r" b="b"/>
              <a:pathLst>
                <a:path w="10284" h="4821" extrusionOk="0">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1338100" y="4377700"/>
              <a:ext cx="194675" cy="121250"/>
            </a:xfrm>
            <a:custGeom>
              <a:avLst/>
              <a:gdLst/>
              <a:ahLst/>
              <a:cxnLst/>
              <a:rect l="l" t="t" r="r" b="b"/>
              <a:pathLst>
                <a:path w="7787" h="4850" extrusionOk="0">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4109675" y="4327350"/>
              <a:ext cx="458550" cy="115400"/>
            </a:xfrm>
            <a:custGeom>
              <a:avLst/>
              <a:gdLst/>
              <a:ahLst/>
              <a:cxnLst/>
              <a:rect l="l" t="t" r="r" b="b"/>
              <a:pathLst>
                <a:path w="18342" h="4616" extrusionOk="0">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4749150" y="4377525"/>
              <a:ext cx="299650" cy="82725"/>
            </a:xfrm>
            <a:custGeom>
              <a:avLst/>
              <a:gdLst/>
              <a:ahLst/>
              <a:cxnLst/>
              <a:rect l="l" t="t" r="r" b="b"/>
              <a:pathLst>
                <a:path w="11986" h="3309" extrusionOk="0">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5192950" y="4406250"/>
              <a:ext cx="301250" cy="77375"/>
            </a:xfrm>
            <a:custGeom>
              <a:avLst/>
              <a:gdLst/>
              <a:ahLst/>
              <a:cxnLst/>
              <a:rect l="l" t="t" r="r" b="b"/>
              <a:pathLst>
                <a:path w="12050" h="3095" extrusionOk="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5945325" y="4470875"/>
              <a:ext cx="174050" cy="49875"/>
            </a:xfrm>
            <a:custGeom>
              <a:avLst/>
              <a:gdLst/>
              <a:ahLst/>
              <a:cxnLst/>
              <a:rect l="l" t="t" r="r" b="b"/>
              <a:pathLst>
                <a:path w="6962" h="1995" extrusionOk="0">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5183850" y="1899650"/>
              <a:ext cx="132075" cy="285650"/>
            </a:xfrm>
            <a:custGeom>
              <a:avLst/>
              <a:gdLst/>
              <a:ahLst/>
              <a:cxnLst/>
              <a:rect l="l" t="t" r="r" b="b"/>
              <a:pathLst>
                <a:path w="5283" h="11426" extrusionOk="0">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055475" y="1903650"/>
              <a:ext cx="134825" cy="104900"/>
            </a:xfrm>
            <a:custGeom>
              <a:avLst/>
              <a:gdLst/>
              <a:ahLst/>
              <a:cxnLst/>
              <a:rect l="l" t="t" r="r" b="b"/>
              <a:pathLst>
                <a:path w="5393" h="4196" extrusionOk="0">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1472325" y="2112625"/>
              <a:ext cx="118050" cy="390475"/>
            </a:xfrm>
            <a:custGeom>
              <a:avLst/>
              <a:gdLst/>
              <a:ahLst/>
              <a:cxnLst/>
              <a:rect l="l" t="t" r="r" b="b"/>
              <a:pathLst>
                <a:path w="4722" h="15619" extrusionOk="0">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1275075" y="2215975"/>
              <a:ext cx="130000" cy="377225"/>
            </a:xfrm>
            <a:custGeom>
              <a:avLst/>
              <a:gdLst/>
              <a:ahLst/>
              <a:cxnLst/>
              <a:rect l="l" t="t" r="r" b="b"/>
              <a:pathLst>
                <a:path w="5200" h="15089" extrusionOk="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1297375" y="2271325"/>
              <a:ext cx="3775" cy="311450"/>
            </a:xfrm>
            <a:custGeom>
              <a:avLst/>
              <a:gdLst/>
              <a:ahLst/>
              <a:cxnLst/>
              <a:rect l="l" t="t" r="r" b="b"/>
              <a:pathLst>
                <a:path w="151" h="12458" extrusionOk="0">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1866800" y="1879475"/>
              <a:ext cx="119900" cy="421700"/>
            </a:xfrm>
            <a:custGeom>
              <a:avLst/>
              <a:gdLst/>
              <a:ahLst/>
              <a:cxnLst/>
              <a:rect l="l" t="t" r="r" b="b"/>
              <a:pathLst>
                <a:path w="4796" h="16868" extrusionOk="0">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1720475" y="1965425"/>
              <a:ext cx="123075" cy="401800"/>
            </a:xfrm>
            <a:custGeom>
              <a:avLst/>
              <a:gdLst/>
              <a:ahLst/>
              <a:cxnLst/>
              <a:rect l="l" t="t" r="r" b="b"/>
              <a:pathLst>
                <a:path w="4923" h="16072" extrusionOk="0">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1739075" y="20287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1888575" y="1938525"/>
              <a:ext cx="4175" cy="350350"/>
            </a:xfrm>
            <a:custGeom>
              <a:avLst/>
              <a:gdLst/>
              <a:ahLst/>
              <a:cxnLst/>
              <a:rect l="l" t="t" r="r" b="b"/>
              <a:pathLst>
                <a:path w="167" h="14014" extrusionOk="0">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2118150" y="1710975"/>
              <a:ext cx="159700" cy="458775"/>
            </a:xfrm>
            <a:custGeom>
              <a:avLst/>
              <a:gdLst/>
              <a:ahLst/>
              <a:cxnLst/>
              <a:rect l="l" t="t" r="r" b="b"/>
              <a:pathLst>
                <a:path w="6388" h="18351" extrusionOk="0">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2304250" y="1586750"/>
              <a:ext cx="168125" cy="482200"/>
            </a:xfrm>
            <a:custGeom>
              <a:avLst/>
              <a:gdLst/>
              <a:ahLst/>
              <a:cxnLst/>
              <a:rect l="l" t="t" r="r" b="b"/>
              <a:pathLst>
                <a:path w="6725" h="19288" extrusionOk="0">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2136250" y="17924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2324625" y="1675875"/>
              <a:ext cx="3800" cy="380225"/>
            </a:xfrm>
            <a:custGeom>
              <a:avLst/>
              <a:gdLst/>
              <a:ahLst/>
              <a:cxnLst/>
              <a:rect l="l" t="t" r="r" b="b"/>
              <a:pathLst>
                <a:path w="152" h="15209" extrusionOk="0">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2623975" y="1395875"/>
              <a:ext cx="153325" cy="507750"/>
            </a:xfrm>
            <a:custGeom>
              <a:avLst/>
              <a:gdLst/>
              <a:ahLst/>
              <a:cxnLst/>
              <a:rect l="l" t="t" r="r" b="b"/>
              <a:pathLst>
                <a:path w="6133" h="20310" extrusionOk="0">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2819650" y="1239900"/>
              <a:ext cx="186675" cy="555625"/>
            </a:xfrm>
            <a:custGeom>
              <a:avLst/>
              <a:gdLst/>
              <a:ahLst/>
              <a:cxnLst/>
              <a:rect l="l" t="t" r="r" b="b"/>
              <a:pathLst>
                <a:path w="7467" h="22225" extrusionOk="0">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2642075" y="1481350"/>
              <a:ext cx="3775" cy="414075"/>
            </a:xfrm>
            <a:custGeom>
              <a:avLst/>
              <a:gdLst/>
              <a:ahLst/>
              <a:cxnLst/>
              <a:rect l="l" t="t" r="r" b="b"/>
              <a:pathLst>
                <a:path w="151" h="16563" extrusionOk="0">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2835600" y="1354825"/>
              <a:ext cx="3800" cy="428150"/>
            </a:xfrm>
            <a:custGeom>
              <a:avLst/>
              <a:gdLst/>
              <a:ahLst/>
              <a:cxnLst/>
              <a:rect l="l" t="t" r="r" b="b"/>
              <a:pathLst>
                <a:path w="152" h="17126" extrusionOk="0">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1472325" y="2584125"/>
              <a:ext cx="117950" cy="376625"/>
            </a:xfrm>
            <a:custGeom>
              <a:avLst/>
              <a:gdLst/>
              <a:ahLst/>
              <a:cxnLst/>
              <a:rect l="l" t="t" r="r" b="b"/>
              <a:pathLst>
                <a:path w="4718" h="15065" extrusionOk="0">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1275075" y="2665725"/>
              <a:ext cx="130000" cy="361500"/>
            </a:xfrm>
            <a:custGeom>
              <a:avLst/>
              <a:gdLst/>
              <a:ahLst/>
              <a:cxnLst/>
              <a:rect l="l" t="t" r="r" b="b"/>
              <a:pathLst>
                <a:path w="5200" h="14460" extrusionOk="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1297375" y="2708350"/>
              <a:ext cx="3775" cy="311450"/>
            </a:xfrm>
            <a:custGeom>
              <a:avLst/>
              <a:gdLst/>
              <a:ahLst/>
              <a:cxnLst/>
              <a:rect l="l" t="t" r="r" b="b"/>
              <a:pathLst>
                <a:path w="151" h="12458" extrusionOk="0">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1866800" y="2398300"/>
              <a:ext cx="119875" cy="407675"/>
            </a:xfrm>
            <a:custGeom>
              <a:avLst/>
              <a:gdLst/>
              <a:ahLst/>
              <a:cxnLst/>
              <a:rect l="l" t="t" r="r" b="b"/>
              <a:pathLst>
                <a:path w="4795" h="16307" extrusionOk="0">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1720475" y="2467650"/>
              <a:ext cx="123100" cy="386850"/>
            </a:xfrm>
            <a:custGeom>
              <a:avLst/>
              <a:gdLst/>
              <a:ahLst/>
              <a:cxnLst/>
              <a:rect l="l" t="t" r="r" b="b"/>
              <a:pathLst>
                <a:path w="4924" h="15474" extrusionOk="0">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1739075" y="25185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1888575" y="2446275"/>
              <a:ext cx="4175" cy="350300"/>
            </a:xfrm>
            <a:custGeom>
              <a:avLst/>
              <a:gdLst/>
              <a:ahLst/>
              <a:cxnLst/>
              <a:rect l="l" t="t" r="r" b="b"/>
              <a:pathLst>
                <a:path w="167" h="14012" extrusionOk="0">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2118150" y="2264125"/>
              <a:ext cx="159700" cy="440450"/>
            </a:xfrm>
            <a:custGeom>
              <a:avLst/>
              <a:gdLst/>
              <a:ahLst/>
              <a:cxnLst/>
              <a:rect l="l" t="t" r="r" b="b"/>
              <a:pathLst>
                <a:path w="6388" h="17618" extrusionOk="0">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2304250" y="2163650"/>
              <a:ext cx="168150" cy="462350"/>
            </a:xfrm>
            <a:custGeom>
              <a:avLst/>
              <a:gdLst/>
              <a:ahLst/>
              <a:cxnLst/>
              <a:rect l="l" t="t" r="r" b="b"/>
              <a:pathLst>
                <a:path w="6726" h="18494" extrusionOk="0">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2136250" y="23297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2324625" y="2235700"/>
              <a:ext cx="3800" cy="380225"/>
            </a:xfrm>
            <a:custGeom>
              <a:avLst/>
              <a:gdLst/>
              <a:ahLst/>
              <a:cxnLst/>
              <a:rect l="l" t="t" r="r" b="b"/>
              <a:pathLst>
                <a:path w="152" h="15209" extrusionOk="0">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2623975" y="2009725"/>
              <a:ext cx="153325" cy="489200"/>
            </a:xfrm>
            <a:custGeom>
              <a:avLst/>
              <a:gdLst/>
              <a:ahLst/>
              <a:cxnLst/>
              <a:rect l="l" t="t" r="r" b="b"/>
              <a:pathLst>
                <a:path w="6133" h="19568" extrusionOk="0">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2819650" y="1881125"/>
              <a:ext cx="186725" cy="533075"/>
            </a:xfrm>
            <a:custGeom>
              <a:avLst/>
              <a:gdLst/>
              <a:ahLst/>
              <a:cxnLst/>
              <a:rect l="l" t="t" r="r" b="b"/>
              <a:pathLst>
                <a:path w="7469" h="21323" extrusionOk="0">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2642100" y="2079125"/>
              <a:ext cx="3800" cy="414075"/>
            </a:xfrm>
            <a:custGeom>
              <a:avLst/>
              <a:gdLst/>
              <a:ahLst/>
              <a:cxnLst/>
              <a:rect l="l" t="t" r="r" b="b"/>
              <a:pathLst>
                <a:path w="152" h="16563" extrusionOk="0">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2835600" y="1975725"/>
              <a:ext cx="3775" cy="428150"/>
            </a:xfrm>
            <a:custGeom>
              <a:avLst/>
              <a:gdLst/>
              <a:ahLst/>
              <a:cxnLst/>
              <a:rect l="l" t="t" r="r" b="b"/>
              <a:pathLst>
                <a:path w="151" h="17126" extrusionOk="0">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1472325" y="3098050"/>
              <a:ext cx="118025" cy="358525"/>
            </a:xfrm>
            <a:custGeom>
              <a:avLst/>
              <a:gdLst/>
              <a:ahLst/>
              <a:cxnLst/>
              <a:rect l="l" t="t" r="r" b="b"/>
              <a:pathLst>
                <a:path w="4721" h="14341" extrusionOk="0">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1275075" y="3151250"/>
              <a:ext cx="130000" cy="341000"/>
            </a:xfrm>
            <a:custGeom>
              <a:avLst/>
              <a:gdLst/>
              <a:ahLst/>
              <a:cxnLst/>
              <a:rect l="l" t="t" r="r" b="b"/>
              <a:pathLst>
                <a:path w="5200" h="13640" extrusionOk="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1297375" y="3177200"/>
              <a:ext cx="3775" cy="311500"/>
            </a:xfrm>
            <a:custGeom>
              <a:avLst/>
              <a:gdLst/>
              <a:ahLst/>
              <a:cxnLst/>
              <a:rect l="l" t="t" r="r" b="b"/>
              <a:pathLst>
                <a:path w="151" h="12460" extrusionOk="0">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1866800" y="2974200"/>
              <a:ext cx="119850" cy="389300"/>
            </a:xfrm>
            <a:custGeom>
              <a:avLst/>
              <a:gdLst/>
              <a:ahLst/>
              <a:cxnLst/>
              <a:rect l="l" t="t" r="r" b="b"/>
              <a:pathLst>
                <a:path w="4794" h="15572" extrusionOk="0">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1720475" y="3021725"/>
              <a:ext cx="123075" cy="367450"/>
            </a:xfrm>
            <a:custGeom>
              <a:avLst/>
              <a:gdLst/>
              <a:ahLst/>
              <a:cxnLst/>
              <a:rect l="l" t="t" r="r" b="b"/>
              <a:pathLst>
                <a:path w="4923" h="14698" extrusionOk="0">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1739075" y="3056450"/>
              <a:ext cx="3775" cy="329025"/>
            </a:xfrm>
            <a:custGeom>
              <a:avLst/>
              <a:gdLst/>
              <a:ahLst/>
              <a:cxnLst/>
              <a:rect l="l" t="t" r="r" b="b"/>
              <a:pathLst>
                <a:path w="151" h="13161" extrusionOk="0">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1888575" y="3007650"/>
              <a:ext cx="4175" cy="350225"/>
            </a:xfrm>
            <a:custGeom>
              <a:avLst/>
              <a:gdLst/>
              <a:ahLst/>
              <a:cxnLst/>
              <a:rect l="l" t="t" r="r" b="b"/>
              <a:pathLst>
                <a:path w="167" h="14009" extrusionOk="0">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2118150" y="2884875"/>
              <a:ext cx="159700" cy="416525"/>
            </a:xfrm>
            <a:custGeom>
              <a:avLst/>
              <a:gdLst/>
              <a:ahLst/>
              <a:cxnLst/>
              <a:rect l="l" t="t" r="r" b="b"/>
              <a:pathLst>
                <a:path w="6388" h="16661" extrusionOk="0">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2304250" y="2815550"/>
              <a:ext cx="168025" cy="436400"/>
            </a:xfrm>
            <a:custGeom>
              <a:avLst/>
              <a:gdLst/>
              <a:ahLst/>
              <a:cxnLst/>
              <a:rect l="l" t="t" r="r" b="b"/>
              <a:pathLst>
                <a:path w="6721" h="17456" extrusionOk="0">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2136250" y="2929800"/>
              <a:ext cx="3775" cy="363775"/>
            </a:xfrm>
            <a:custGeom>
              <a:avLst/>
              <a:gdLst/>
              <a:ahLst/>
              <a:cxnLst/>
              <a:rect l="l" t="t" r="r" b="b"/>
              <a:pathLst>
                <a:path w="151" h="14551" extrusionOk="0">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2324625" y="2865175"/>
              <a:ext cx="3800" cy="380225"/>
            </a:xfrm>
            <a:custGeom>
              <a:avLst/>
              <a:gdLst/>
              <a:ahLst/>
              <a:cxnLst/>
              <a:rect l="l" t="t" r="r" b="b"/>
              <a:pathLst>
                <a:path w="152" h="15209" extrusionOk="0">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2623975" y="2709825"/>
              <a:ext cx="153325" cy="465000"/>
            </a:xfrm>
            <a:custGeom>
              <a:avLst/>
              <a:gdLst/>
              <a:ahLst/>
              <a:cxnLst/>
              <a:rect l="l" t="t" r="r" b="b"/>
              <a:pathLst>
                <a:path w="6133" h="18600" extrusionOk="0">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2819650" y="2617050"/>
              <a:ext cx="186725" cy="503650"/>
            </a:xfrm>
            <a:custGeom>
              <a:avLst/>
              <a:gdLst/>
              <a:ahLst/>
              <a:cxnLst/>
              <a:rect l="l" t="t" r="r" b="b"/>
              <a:pathLst>
                <a:path w="7469" h="20146" extrusionOk="0">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2642075" y="2758250"/>
              <a:ext cx="3775" cy="414100"/>
            </a:xfrm>
            <a:custGeom>
              <a:avLst/>
              <a:gdLst/>
              <a:ahLst/>
              <a:cxnLst/>
              <a:rect l="l" t="t" r="r" b="b"/>
              <a:pathLst>
                <a:path w="151" h="16564" extrusionOk="0">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2835600" y="2685150"/>
              <a:ext cx="3775" cy="428125"/>
            </a:xfrm>
            <a:custGeom>
              <a:avLst/>
              <a:gdLst/>
              <a:ahLst/>
              <a:cxnLst/>
              <a:rect l="l" t="t" r="r" b="b"/>
              <a:pathLst>
                <a:path w="151" h="17125" extrusionOk="0">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1472325" y="3563175"/>
              <a:ext cx="117425" cy="356175"/>
            </a:xfrm>
            <a:custGeom>
              <a:avLst/>
              <a:gdLst/>
              <a:ahLst/>
              <a:cxnLst/>
              <a:rect l="l" t="t" r="r" b="b"/>
              <a:pathLst>
                <a:path w="4697" h="14247" extrusionOk="0">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1275075" y="3612675"/>
              <a:ext cx="130000" cy="338375"/>
            </a:xfrm>
            <a:custGeom>
              <a:avLst/>
              <a:gdLst/>
              <a:ahLst/>
              <a:cxnLst/>
              <a:rect l="l" t="t" r="r" b="b"/>
              <a:pathLst>
                <a:path w="5200" h="13535" extrusionOk="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1297375" y="3636475"/>
              <a:ext cx="3775" cy="311500"/>
            </a:xfrm>
            <a:custGeom>
              <a:avLst/>
              <a:gdLst/>
              <a:ahLst/>
              <a:cxnLst/>
              <a:rect l="l" t="t" r="r" b="b"/>
              <a:pathLst>
                <a:path w="151" h="12460" extrusionOk="0">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1866800" y="3485700"/>
              <a:ext cx="119850" cy="383125"/>
            </a:xfrm>
            <a:custGeom>
              <a:avLst/>
              <a:gdLst/>
              <a:ahLst/>
              <a:cxnLst/>
              <a:rect l="l" t="t" r="r" b="b"/>
              <a:pathLst>
                <a:path w="4794" h="15325" extrusionOk="0">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1720475" y="3525900"/>
              <a:ext cx="123075" cy="360925"/>
            </a:xfrm>
            <a:custGeom>
              <a:avLst/>
              <a:gdLst/>
              <a:ahLst/>
              <a:cxnLst/>
              <a:rect l="l" t="t" r="r" b="b"/>
              <a:pathLst>
                <a:path w="4923" h="14437" extrusionOk="0">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1739075" y="3555225"/>
              <a:ext cx="3775" cy="329000"/>
            </a:xfrm>
            <a:custGeom>
              <a:avLst/>
              <a:gdLst/>
              <a:ahLst/>
              <a:cxnLst/>
              <a:rect l="l" t="t" r="r" b="b"/>
              <a:pathLst>
                <a:path w="151" h="13160" extrusionOk="0">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1888575" y="3514275"/>
              <a:ext cx="4175" cy="350225"/>
            </a:xfrm>
            <a:custGeom>
              <a:avLst/>
              <a:gdLst/>
              <a:ahLst/>
              <a:cxnLst/>
              <a:rect l="l" t="t" r="r" b="b"/>
              <a:pathLst>
                <a:path w="167" h="14009" extrusionOk="0">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2118150" y="3431775"/>
              <a:ext cx="159700" cy="401075"/>
            </a:xfrm>
            <a:custGeom>
              <a:avLst/>
              <a:gdLst/>
              <a:ahLst/>
              <a:cxnLst/>
              <a:rect l="l" t="t" r="r" b="b"/>
              <a:pathLst>
                <a:path w="6388" h="16043" extrusionOk="0">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2304250" y="3382675"/>
              <a:ext cx="167425" cy="419625"/>
            </a:xfrm>
            <a:custGeom>
              <a:avLst/>
              <a:gdLst/>
              <a:ahLst/>
              <a:cxnLst/>
              <a:rect l="l" t="t" r="r" b="b"/>
              <a:pathLst>
                <a:path w="6697" h="16785" extrusionOk="0">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2136250" y="3463325"/>
              <a:ext cx="3775" cy="363800"/>
            </a:xfrm>
            <a:custGeom>
              <a:avLst/>
              <a:gdLst/>
              <a:ahLst/>
              <a:cxnLst/>
              <a:rect l="l" t="t" r="r" b="b"/>
              <a:pathLst>
                <a:path w="151" h="14552" extrusionOk="0">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2324625" y="3417800"/>
              <a:ext cx="3800" cy="380225"/>
            </a:xfrm>
            <a:custGeom>
              <a:avLst/>
              <a:gdLst/>
              <a:ahLst/>
              <a:cxnLst/>
              <a:rect l="l" t="t" r="r" b="b"/>
              <a:pathLst>
                <a:path w="152" h="15209" extrusionOk="0">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2623975" y="3308200"/>
              <a:ext cx="153325" cy="449375"/>
            </a:xfrm>
            <a:custGeom>
              <a:avLst/>
              <a:gdLst/>
              <a:ahLst/>
              <a:cxnLst/>
              <a:rect l="l" t="t" r="r" b="b"/>
              <a:pathLst>
                <a:path w="6133" h="17975" extrusionOk="0">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2819650" y="3238675"/>
              <a:ext cx="186725" cy="484600"/>
            </a:xfrm>
            <a:custGeom>
              <a:avLst/>
              <a:gdLst/>
              <a:ahLst/>
              <a:cxnLst/>
              <a:rect l="l" t="t" r="r" b="b"/>
              <a:pathLst>
                <a:path w="7469" h="19384" extrusionOk="0">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2642075" y="3343075"/>
              <a:ext cx="3775" cy="414100"/>
            </a:xfrm>
            <a:custGeom>
              <a:avLst/>
              <a:gdLst/>
              <a:ahLst/>
              <a:cxnLst/>
              <a:rect l="l" t="t" r="r" b="b"/>
              <a:pathLst>
                <a:path w="151" h="16564" extrusionOk="0">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2835575" y="3289550"/>
              <a:ext cx="3825" cy="428175"/>
            </a:xfrm>
            <a:custGeom>
              <a:avLst/>
              <a:gdLst/>
              <a:ahLst/>
              <a:cxnLst/>
              <a:rect l="l" t="t" r="r" b="b"/>
              <a:pathLst>
                <a:path w="153" h="17127" extrusionOk="0">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4319700" y="1826000"/>
              <a:ext cx="209175" cy="477925"/>
            </a:xfrm>
            <a:custGeom>
              <a:avLst/>
              <a:gdLst/>
              <a:ahLst/>
              <a:cxnLst/>
              <a:rect l="l" t="t" r="r" b="b"/>
              <a:pathLst>
                <a:path w="8367" h="19117" extrusionOk="0">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4063650" y="1651375"/>
              <a:ext cx="220050" cy="512025"/>
            </a:xfrm>
            <a:custGeom>
              <a:avLst/>
              <a:gdLst/>
              <a:ahLst/>
              <a:cxnLst/>
              <a:rect l="l" t="t" r="r" b="b"/>
              <a:pathLst>
                <a:path w="8802" h="20481" extrusionOk="0">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4498400" y="1940725"/>
              <a:ext cx="6625" cy="346125"/>
            </a:xfrm>
            <a:custGeom>
              <a:avLst/>
              <a:gdLst/>
              <a:ahLst/>
              <a:cxnLst/>
              <a:rect l="l" t="t" r="r" b="b"/>
              <a:pathLst>
                <a:path w="265" h="13845" extrusionOk="0">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4250025" y="1774900"/>
              <a:ext cx="6825" cy="370700"/>
            </a:xfrm>
            <a:custGeom>
              <a:avLst/>
              <a:gdLst/>
              <a:ahLst/>
              <a:cxnLst/>
              <a:rect l="l" t="t" r="r" b="b"/>
              <a:pathLst>
                <a:path w="273" h="14828" extrusionOk="0">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4324075" y="2361075"/>
              <a:ext cx="208950" cy="450150"/>
            </a:xfrm>
            <a:custGeom>
              <a:avLst/>
              <a:gdLst/>
              <a:ahLst/>
              <a:cxnLst/>
              <a:rect l="l" t="t" r="r" b="b"/>
              <a:pathLst>
                <a:path w="8358" h="18006" extrusionOk="0">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4065800" y="2216100"/>
              <a:ext cx="222375" cy="488750"/>
            </a:xfrm>
            <a:custGeom>
              <a:avLst/>
              <a:gdLst/>
              <a:ahLst/>
              <a:cxnLst/>
              <a:rect l="l" t="t" r="r" b="b"/>
              <a:pathLst>
                <a:path w="8895" h="19550" extrusionOk="0">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4502600" y="2451700"/>
              <a:ext cx="6575" cy="346125"/>
            </a:xfrm>
            <a:custGeom>
              <a:avLst/>
              <a:gdLst/>
              <a:ahLst/>
              <a:cxnLst/>
              <a:rect l="l" t="t" r="r" b="b"/>
              <a:pathLst>
                <a:path w="263" h="13845" extrusionOk="0">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4254525" y="2320550"/>
              <a:ext cx="6800" cy="370675"/>
            </a:xfrm>
            <a:custGeom>
              <a:avLst/>
              <a:gdLst/>
              <a:ahLst/>
              <a:cxnLst/>
              <a:rect l="l" t="t" r="r" b="b"/>
              <a:pathLst>
                <a:path w="272" h="14827" extrusionOk="0">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4329000" y="2961600"/>
              <a:ext cx="208700" cy="415825"/>
            </a:xfrm>
            <a:custGeom>
              <a:avLst/>
              <a:gdLst/>
              <a:ahLst/>
              <a:cxnLst/>
              <a:rect l="l" t="t" r="r" b="b"/>
              <a:pathLst>
                <a:path w="8348" h="16633" extrusionOk="0">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4071125" y="2863300"/>
              <a:ext cx="222000" cy="449925"/>
            </a:xfrm>
            <a:custGeom>
              <a:avLst/>
              <a:gdLst/>
              <a:ahLst/>
              <a:cxnLst/>
              <a:rect l="l" t="t" r="r" b="b"/>
              <a:pathLst>
                <a:path w="8880" h="17997" extrusionOk="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4507275" y="3022325"/>
              <a:ext cx="6575" cy="346150"/>
            </a:xfrm>
            <a:custGeom>
              <a:avLst/>
              <a:gdLst/>
              <a:ahLst/>
              <a:cxnLst/>
              <a:rect l="l" t="t" r="r" b="b"/>
              <a:pathLst>
                <a:path w="263" h="13846" extrusionOk="0">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4"/>
            <p:cNvSpPr/>
            <p:nvPr/>
          </p:nvSpPr>
          <p:spPr>
            <a:xfrm>
              <a:off x="4259550" y="2934125"/>
              <a:ext cx="6775" cy="370675"/>
            </a:xfrm>
            <a:custGeom>
              <a:avLst/>
              <a:gdLst/>
              <a:ahLst/>
              <a:cxnLst/>
              <a:rect l="l" t="t" r="r" b="b"/>
              <a:pathLst>
                <a:path w="271" h="14827" extrusionOk="0">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4"/>
            <p:cNvSpPr/>
            <p:nvPr/>
          </p:nvSpPr>
          <p:spPr>
            <a:xfrm>
              <a:off x="5170475" y="2340750"/>
              <a:ext cx="116075" cy="362625"/>
            </a:xfrm>
            <a:custGeom>
              <a:avLst/>
              <a:gdLst/>
              <a:ahLst/>
              <a:cxnLst/>
              <a:rect l="l" t="t" r="r" b="b"/>
              <a:pathLst>
                <a:path w="4643" h="14505" extrusionOk="0">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5352475" y="2452975"/>
              <a:ext cx="127650" cy="349575"/>
            </a:xfrm>
            <a:custGeom>
              <a:avLst/>
              <a:gdLst/>
              <a:ahLst/>
              <a:cxnLst/>
              <a:rect l="l" t="t" r="r" b="b"/>
              <a:pathLst>
                <a:path w="5106" h="13983" extrusionOk="0">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5454450" y="2513575"/>
              <a:ext cx="3775" cy="277375"/>
            </a:xfrm>
            <a:custGeom>
              <a:avLst/>
              <a:gdLst/>
              <a:ahLst/>
              <a:cxnLst/>
              <a:rect l="l" t="t" r="r" b="b"/>
              <a:pathLst>
                <a:path w="151" h="11095" extrusionOk="0">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5260075" y="2400400"/>
              <a:ext cx="3800" cy="288725"/>
            </a:xfrm>
            <a:custGeom>
              <a:avLst/>
              <a:gdLst/>
              <a:ahLst/>
              <a:cxnLst/>
              <a:rect l="l" t="t" r="r" b="b"/>
              <a:pathLst>
                <a:path w="152" h="11549" extrusionOk="0">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171200" y="2764400"/>
              <a:ext cx="115325" cy="348550"/>
            </a:xfrm>
            <a:custGeom>
              <a:avLst/>
              <a:gdLst/>
              <a:ahLst/>
              <a:cxnLst/>
              <a:rect l="l" t="t" r="r" b="b"/>
              <a:pathLst>
                <a:path w="4613" h="13942" extrusionOk="0">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352475" y="2854550"/>
              <a:ext cx="127625" cy="333575"/>
            </a:xfrm>
            <a:custGeom>
              <a:avLst/>
              <a:gdLst/>
              <a:ahLst/>
              <a:cxnLst/>
              <a:rect l="l" t="t" r="r" b="b"/>
              <a:pathLst>
                <a:path w="5105" h="13343" extrusionOk="0">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454400" y="2902175"/>
              <a:ext cx="3825" cy="277400"/>
            </a:xfrm>
            <a:custGeom>
              <a:avLst/>
              <a:gdLst/>
              <a:ahLst/>
              <a:cxnLst/>
              <a:rect l="l" t="t" r="r" b="b"/>
              <a:pathLst>
                <a:path w="153" h="11096" extrusionOk="0">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260075" y="2813075"/>
              <a:ext cx="3800" cy="288700"/>
            </a:xfrm>
            <a:custGeom>
              <a:avLst/>
              <a:gdLst/>
              <a:ahLst/>
              <a:cxnLst/>
              <a:rect l="l" t="t" r="r" b="b"/>
              <a:pathLst>
                <a:path w="152" h="11548" extrusionOk="0">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171225" y="3226250"/>
              <a:ext cx="115275" cy="330450"/>
            </a:xfrm>
            <a:custGeom>
              <a:avLst/>
              <a:gdLst/>
              <a:ahLst/>
              <a:cxnLst/>
              <a:rect l="l" t="t" r="r" b="b"/>
              <a:pathLst>
                <a:path w="4611" h="13218" extrusionOk="0">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352425" y="3288050"/>
              <a:ext cx="127675" cy="313175"/>
            </a:xfrm>
            <a:custGeom>
              <a:avLst/>
              <a:gdLst/>
              <a:ahLst/>
              <a:cxnLst/>
              <a:rect l="l" t="t" r="r" b="b"/>
              <a:pathLst>
                <a:path w="5107" h="12527" extrusionOk="0">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454400" y="3319125"/>
              <a:ext cx="3800" cy="277425"/>
            </a:xfrm>
            <a:custGeom>
              <a:avLst/>
              <a:gdLst/>
              <a:ahLst/>
              <a:cxnLst/>
              <a:rect l="l" t="t" r="r" b="b"/>
              <a:pathLst>
                <a:path w="152" h="11097" extrusionOk="0">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260050" y="3260725"/>
              <a:ext cx="3775" cy="288850"/>
            </a:xfrm>
            <a:custGeom>
              <a:avLst/>
              <a:gdLst/>
              <a:ahLst/>
              <a:cxnLst/>
              <a:rect l="l" t="t" r="r" b="b"/>
              <a:pathLst>
                <a:path w="151" h="11554" extrusionOk="0">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1250" y="3644200"/>
              <a:ext cx="115275" cy="326700"/>
            </a:xfrm>
            <a:custGeom>
              <a:avLst/>
              <a:gdLst/>
              <a:ahLst/>
              <a:cxnLst/>
              <a:rect l="l" t="t" r="r" b="b"/>
              <a:pathLst>
                <a:path w="4611" h="13068" extrusionOk="0">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352425" y="3700075"/>
              <a:ext cx="127625" cy="308775"/>
            </a:xfrm>
            <a:custGeom>
              <a:avLst/>
              <a:gdLst/>
              <a:ahLst/>
              <a:cxnLst/>
              <a:rect l="l" t="t" r="r" b="b"/>
              <a:pathLst>
                <a:path w="5105" h="12351" extrusionOk="0">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454350" y="3727450"/>
              <a:ext cx="3900" cy="277500"/>
            </a:xfrm>
            <a:custGeom>
              <a:avLst/>
              <a:gdLst/>
              <a:ahLst/>
              <a:cxnLst/>
              <a:rect l="l" t="t" r="r" b="b"/>
              <a:pathLst>
                <a:path w="156" h="11100" extrusionOk="0">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260050" y="3675750"/>
              <a:ext cx="3775" cy="288825"/>
            </a:xfrm>
            <a:custGeom>
              <a:avLst/>
              <a:gdLst/>
              <a:ahLst/>
              <a:cxnLst/>
              <a:rect l="l" t="t" r="r" b="b"/>
              <a:pathLst>
                <a:path w="151" h="11553" extrusionOk="0">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605175" y="2621625"/>
              <a:ext cx="77475" cy="304375"/>
            </a:xfrm>
            <a:custGeom>
              <a:avLst/>
              <a:gdLst/>
              <a:ahLst/>
              <a:cxnLst/>
              <a:rect l="l" t="t" r="r" b="b"/>
              <a:pathLst>
                <a:path w="3099" h="12175" extrusionOk="0">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724400" y="2692825"/>
              <a:ext cx="84750" cy="298600"/>
            </a:xfrm>
            <a:custGeom>
              <a:avLst/>
              <a:gdLst/>
              <a:ahLst/>
              <a:cxnLst/>
              <a:rect l="l" t="t" r="r" b="b"/>
              <a:pathLst>
                <a:path w="3390" h="11944" extrusionOk="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791075" y="2733675"/>
              <a:ext cx="3775" cy="249600"/>
            </a:xfrm>
            <a:custGeom>
              <a:avLst/>
              <a:gdLst/>
              <a:ahLst/>
              <a:cxnLst/>
              <a:rect l="l" t="t" r="r" b="b"/>
              <a:pathLst>
                <a:path w="151" h="9984" extrusionOk="0">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664025" y="2659800"/>
              <a:ext cx="3825" cy="256475"/>
            </a:xfrm>
            <a:custGeom>
              <a:avLst/>
              <a:gdLst/>
              <a:ahLst/>
              <a:cxnLst/>
              <a:rect l="l" t="t" r="r" b="b"/>
              <a:pathLst>
                <a:path w="153" h="10259" extrusionOk="0">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605250" y="2994650"/>
              <a:ext cx="77400" cy="295025"/>
            </a:xfrm>
            <a:custGeom>
              <a:avLst/>
              <a:gdLst/>
              <a:ahLst/>
              <a:cxnLst/>
              <a:rect l="l" t="t" r="r" b="b"/>
              <a:pathLst>
                <a:path w="3096" h="11801" extrusionOk="0">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724400" y="3051275"/>
              <a:ext cx="84750" cy="286925"/>
            </a:xfrm>
            <a:custGeom>
              <a:avLst/>
              <a:gdLst/>
              <a:ahLst/>
              <a:cxnLst/>
              <a:rect l="l" t="t" r="r" b="b"/>
              <a:pathLst>
                <a:path w="3390" h="11477" extrusionOk="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791025" y="3082775"/>
              <a:ext cx="3800" cy="249575"/>
            </a:xfrm>
            <a:custGeom>
              <a:avLst/>
              <a:gdLst/>
              <a:ahLst/>
              <a:cxnLst/>
              <a:rect l="l" t="t" r="r" b="b"/>
              <a:pathLst>
                <a:path w="152" h="9983" extrusionOk="0">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664025" y="3025750"/>
              <a:ext cx="3800" cy="256425"/>
            </a:xfrm>
            <a:custGeom>
              <a:avLst/>
              <a:gdLst/>
              <a:ahLst/>
              <a:cxnLst/>
              <a:rect l="l" t="t" r="r" b="b"/>
              <a:pathLst>
                <a:path w="152" h="10257" extrusionOk="0">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605900" y="3401225"/>
              <a:ext cx="76725" cy="282525"/>
            </a:xfrm>
            <a:custGeom>
              <a:avLst/>
              <a:gdLst/>
              <a:ahLst/>
              <a:cxnLst/>
              <a:rect l="l" t="t" r="r" b="b"/>
              <a:pathLst>
                <a:path w="3069" h="11301" extrusionOk="0">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724375" y="3438300"/>
              <a:ext cx="84750" cy="271375"/>
            </a:xfrm>
            <a:custGeom>
              <a:avLst/>
              <a:gdLst/>
              <a:ahLst/>
              <a:cxnLst/>
              <a:rect l="l" t="t" r="r" b="b"/>
              <a:pathLst>
                <a:path w="3390" h="10855" extrusionOk="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791025" y="3457325"/>
              <a:ext cx="3800" cy="249600"/>
            </a:xfrm>
            <a:custGeom>
              <a:avLst/>
              <a:gdLst/>
              <a:ahLst/>
              <a:cxnLst/>
              <a:rect l="l" t="t" r="r" b="b"/>
              <a:pathLst>
                <a:path w="152" h="9984" extrusionOk="0">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664025" y="3422775"/>
              <a:ext cx="3800" cy="256400"/>
            </a:xfrm>
            <a:custGeom>
              <a:avLst/>
              <a:gdLst/>
              <a:ahLst/>
              <a:cxnLst/>
              <a:rect l="l" t="t" r="r" b="b"/>
              <a:pathLst>
                <a:path w="152" h="10256" extrusionOk="0">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605225" y="3769175"/>
              <a:ext cx="77400" cy="282475"/>
            </a:xfrm>
            <a:custGeom>
              <a:avLst/>
              <a:gdLst/>
              <a:ahLst/>
              <a:cxnLst/>
              <a:rect l="l" t="t" r="r" b="b"/>
              <a:pathLst>
                <a:path w="3096" h="11299" extrusionOk="0">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724375" y="3805925"/>
              <a:ext cx="84750" cy="270400"/>
            </a:xfrm>
            <a:custGeom>
              <a:avLst/>
              <a:gdLst/>
              <a:ahLst/>
              <a:cxnLst/>
              <a:rect l="l" t="t" r="r" b="b"/>
              <a:pathLst>
                <a:path w="3390" h="10816" extrusionOk="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5791025" y="3824200"/>
              <a:ext cx="3800" cy="249575"/>
            </a:xfrm>
            <a:custGeom>
              <a:avLst/>
              <a:gdLst/>
              <a:ahLst/>
              <a:cxnLst/>
              <a:rect l="l" t="t" r="r" b="b"/>
              <a:pathLst>
                <a:path w="152" h="9983" extrusionOk="0">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5664000" y="3790725"/>
              <a:ext cx="3775" cy="256425"/>
            </a:xfrm>
            <a:custGeom>
              <a:avLst/>
              <a:gdLst/>
              <a:ahLst/>
              <a:cxnLst/>
              <a:rect l="l" t="t" r="r" b="b"/>
              <a:pathLst>
                <a:path w="151" h="10257" extrusionOk="0">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5919425" y="2771225"/>
              <a:ext cx="108925" cy="312125"/>
            </a:xfrm>
            <a:custGeom>
              <a:avLst/>
              <a:gdLst/>
              <a:ahLst/>
              <a:cxnLst/>
              <a:rect l="l" t="t" r="r" b="b"/>
              <a:pathLst>
                <a:path w="4357" h="12485" extrusionOk="0">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6089850" y="2886750"/>
              <a:ext cx="119825" cy="296325"/>
            </a:xfrm>
            <a:custGeom>
              <a:avLst/>
              <a:gdLst/>
              <a:ahLst/>
              <a:cxnLst/>
              <a:rect l="l" t="t" r="r" b="b"/>
              <a:pathLst>
                <a:path w="4793" h="11853" extrusionOk="0">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6185325" y="2948575"/>
              <a:ext cx="3825" cy="222775"/>
            </a:xfrm>
            <a:custGeom>
              <a:avLst/>
              <a:gdLst/>
              <a:ahLst/>
              <a:cxnLst/>
              <a:rect l="l" t="t" r="r" b="b"/>
              <a:pathLst>
                <a:path w="153" h="8911" extrusionOk="0">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6003325" y="2832325"/>
              <a:ext cx="3800" cy="236500"/>
            </a:xfrm>
            <a:custGeom>
              <a:avLst/>
              <a:gdLst/>
              <a:ahLst/>
              <a:cxnLst/>
              <a:rect l="l" t="t" r="r" b="b"/>
              <a:pathLst>
                <a:path w="152" h="9460" extrusionOk="0">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5919500" y="3120400"/>
              <a:ext cx="108825" cy="296450"/>
            </a:xfrm>
            <a:custGeom>
              <a:avLst/>
              <a:gdLst/>
              <a:ahLst/>
              <a:cxnLst/>
              <a:rect l="l" t="t" r="r" b="b"/>
              <a:pathLst>
                <a:path w="4353" h="11858" extrusionOk="0">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6089850" y="3211700"/>
              <a:ext cx="119825" cy="279275"/>
            </a:xfrm>
            <a:custGeom>
              <a:avLst/>
              <a:gdLst/>
              <a:ahLst/>
              <a:cxnLst/>
              <a:rect l="l" t="t" r="r" b="b"/>
              <a:pathLst>
                <a:path w="4793" h="11171" extrusionOk="0">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6185325" y="3259625"/>
              <a:ext cx="3825" cy="222850"/>
            </a:xfrm>
            <a:custGeom>
              <a:avLst/>
              <a:gdLst/>
              <a:ahLst/>
              <a:cxnLst/>
              <a:rect l="l" t="t" r="r" b="b"/>
              <a:pathLst>
                <a:path w="153" h="8914" extrusionOk="0">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6003300" y="3169275"/>
              <a:ext cx="3825" cy="236500"/>
            </a:xfrm>
            <a:custGeom>
              <a:avLst/>
              <a:gdLst/>
              <a:ahLst/>
              <a:cxnLst/>
              <a:rect l="l" t="t" r="r" b="b"/>
              <a:pathLst>
                <a:path w="153" h="9460" extrusionOk="0">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5920050" y="3500900"/>
              <a:ext cx="108300" cy="277275"/>
            </a:xfrm>
            <a:custGeom>
              <a:avLst/>
              <a:gdLst/>
              <a:ahLst/>
              <a:cxnLst/>
              <a:rect l="l" t="t" r="r" b="b"/>
              <a:pathLst>
                <a:path w="4332" h="11091" extrusionOk="0">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6089800" y="3562500"/>
              <a:ext cx="119850" cy="258400"/>
            </a:xfrm>
            <a:custGeom>
              <a:avLst/>
              <a:gdLst/>
              <a:ahLst/>
              <a:cxnLst/>
              <a:rect l="l" t="t" r="r" b="b"/>
              <a:pathLst>
                <a:path w="4794" h="10336" extrusionOk="0">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6185325" y="3593450"/>
              <a:ext cx="3825" cy="222850"/>
            </a:xfrm>
            <a:custGeom>
              <a:avLst/>
              <a:gdLst/>
              <a:ahLst/>
              <a:cxnLst/>
              <a:rect l="l" t="t" r="r" b="b"/>
              <a:pathLst>
                <a:path w="153" h="8914" extrusionOk="0">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6003275" y="3534950"/>
              <a:ext cx="3800" cy="236425"/>
            </a:xfrm>
            <a:custGeom>
              <a:avLst/>
              <a:gdLst/>
              <a:ahLst/>
              <a:cxnLst/>
              <a:rect l="l" t="t" r="r" b="b"/>
              <a:pathLst>
                <a:path w="152" h="9457" extrusionOk="0">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5920050" y="3845300"/>
              <a:ext cx="108250" cy="270250"/>
            </a:xfrm>
            <a:custGeom>
              <a:avLst/>
              <a:gdLst/>
              <a:ahLst/>
              <a:cxnLst/>
              <a:rect l="l" t="t" r="r" b="b"/>
              <a:pathLst>
                <a:path w="4330" h="10810" extrusionOk="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6089800" y="3895825"/>
              <a:ext cx="119850" cy="250600"/>
            </a:xfrm>
            <a:custGeom>
              <a:avLst/>
              <a:gdLst/>
              <a:ahLst/>
              <a:cxnLst/>
              <a:rect l="l" t="t" r="r" b="b"/>
              <a:pathLst>
                <a:path w="4794" h="10024" extrusionOk="0">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6185300" y="3920425"/>
              <a:ext cx="3825" cy="222850"/>
            </a:xfrm>
            <a:custGeom>
              <a:avLst/>
              <a:gdLst/>
              <a:ahLst/>
              <a:cxnLst/>
              <a:rect l="l" t="t" r="r" b="b"/>
              <a:pathLst>
                <a:path w="153" h="8914" extrusionOk="0">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6003200" y="3873650"/>
              <a:ext cx="3925" cy="236600"/>
            </a:xfrm>
            <a:custGeom>
              <a:avLst/>
              <a:gdLst/>
              <a:ahLst/>
              <a:cxnLst/>
              <a:rect l="l" t="t" r="r" b="b"/>
              <a:pathLst>
                <a:path w="157" h="9464" extrusionOk="0">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7850" y="2079325"/>
              <a:ext cx="172300" cy="421650"/>
            </a:xfrm>
            <a:custGeom>
              <a:avLst/>
              <a:gdLst/>
              <a:ahLst/>
              <a:cxnLst/>
              <a:rect l="l" t="t" r="r" b="b"/>
              <a:pathLst>
                <a:path w="6892" h="16866" extrusionOk="0">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884350" y="2204750"/>
              <a:ext cx="177175" cy="395775"/>
            </a:xfrm>
            <a:custGeom>
              <a:avLst/>
              <a:gdLst/>
              <a:ahLst/>
              <a:cxnLst/>
              <a:rect l="l" t="t" r="r" b="b"/>
              <a:pathLst>
                <a:path w="7087" h="15831" extrusionOk="0">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5029800" y="2293300"/>
              <a:ext cx="4850" cy="293575"/>
            </a:xfrm>
            <a:custGeom>
              <a:avLst/>
              <a:gdLst/>
              <a:ahLst/>
              <a:cxnLst/>
              <a:rect l="l" t="t" r="r" b="b"/>
              <a:pathLst>
                <a:path w="194" h="11743" extrusionOk="0">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813225" y="2164500"/>
              <a:ext cx="5475" cy="318925"/>
            </a:xfrm>
            <a:custGeom>
              <a:avLst/>
              <a:gdLst/>
              <a:ahLst/>
              <a:cxnLst/>
              <a:rect l="l" t="t" r="r" b="b"/>
              <a:pathLst>
                <a:path w="219" h="12757" extrusionOk="0">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80225" y="2556925"/>
              <a:ext cx="171575" cy="401525"/>
            </a:xfrm>
            <a:custGeom>
              <a:avLst/>
              <a:gdLst/>
              <a:ahLst/>
              <a:cxnLst/>
              <a:rect l="l" t="t" r="r" b="b"/>
              <a:pathLst>
                <a:path w="6863" h="16061" extrusionOk="0">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885925" y="2658300"/>
              <a:ext cx="177150" cy="375350"/>
            </a:xfrm>
            <a:custGeom>
              <a:avLst/>
              <a:gdLst/>
              <a:ahLst/>
              <a:cxnLst/>
              <a:rect l="l" t="t" r="r" b="b"/>
              <a:pathLst>
                <a:path w="7086" h="15014" extrusionOk="0">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5031375" y="2729750"/>
              <a:ext cx="4825" cy="293625"/>
            </a:xfrm>
            <a:custGeom>
              <a:avLst/>
              <a:gdLst/>
              <a:ahLst/>
              <a:cxnLst/>
              <a:rect l="l" t="t" r="r" b="b"/>
              <a:pathLst>
                <a:path w="193" h="11745" extrusionOk="0">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814875" y="2626075"/>
              <a:ext cx="5475" cy="318850"/>
            </a:xfrm>
            <a:custGeom>
              <a:avLst/>
              <a:gdLst/>
              <a:ahLst/>
              <a:cxnLst/>
              <a:rect l="l" t="t" r="r" b="b"/>
              <a:pathLst>
                <a:path w="219" h="12754" extrusionOk="0">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681525" y="3086950"/>
              <a:ext cx="172075" cy="376825"/>
            </a:xfrm>
            <a:custGeom>
              <a:avLst/>
              <a:gdLst/>
              <a:ahLst/>
              <a:cxnLst/>
              <a:rect l="l" t="t" r="r" b="b"/>
              <a:pathLst>
                <a:path w="6883" h="15073" extrusionOk="0">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887750" y="3158750"/>
              <a:ext cx="177000" cy="350100"/>
            </a:xfrm>
            <a:custGeom>
              <a:avLst/>
              <a:gdLst/>
              <a:ahLst/>
              <a:cxnLst/>
              <a:rect l="l" t="t" r="r" b="b"/>
              <a:pathLst>
                <a:path w="7080" h="14004" extrusionOk="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5033075" y="3209125"/>
              <a:ext cx="4850" cy="293600"/>
            </a:xfrm>
            <a:custGeom>
              <a:avLst/>
              <a:gdLst/>
              <a:ahLst/>
              <a:cxnLst/>
              <a:rect l="l" t="t" r="r" b="b"/>
              <a:pathLst>
                <a:path w="194" h="11744" extrusionOk="0">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816700" y="3136400"/>
              <a:ext cx="5475" cy="318800"/>
            </a:xfrm>
            <a:custGeom>
              <a:avLst/>
              <a:gdLst/>
              <a:ahLst/>
              <a:cxnLst/>
              <a:rect l="l" t="t" r="r" b="b"/>
              <a:pathLst>
                <a:path w="219" h="12752" extrusionOk="0">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683225" y="3557700"/>
              <a:ext cx="172050" cy="364075"/>
            </a:xfrm>
            <a:custGeom>
              <a:avLst/>
              <a:gdLst/>
              <a:ahLst/>
              <a:cxnLst/>
              <a:rect l="l" t="t" r="r" b="b"/>
              <a:pathLst>
                <a:path w="6882" h="14563" extrusionOk="0">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889350" y="3614150"/>
              <a:ext cx="176975" cy="337025"/>
            </a:xfrm>
            <a:custGeom>
              <a:avLst/>
              <a:gdLst/>
              <a:ahLst/>
              <a:cxnLst/>
              <a:rect l="l" t="t" r="r" b="b"/>
              <a:pathLst>
                <a:path w="7079" h="13481" extrusionOk="0">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5034675" y="3653550"/>
              <a:ext cx="4850" cy="293625"/>
            </a:xfrm>
            <a:custGeom>
              <a:avLst/>
              <a:gdLst/>
              <a:ahLst/>
              <a:cxnLst/>
              <a:rect l="l" t="t" r="r" b="b"/>
              <a:pathLst>
                <a:path w="194" h="11745" extrusionOk="0">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818350" y="3596950"/>
              <a:ext cx="5475" cy="318775"/>
            </a:xfrm>
            <a:custGeom>
              <a:avLst/>
              <a:gdLst/>
              <a:ahLst/>
              <a:cxnLst/>
              <a:rect l="l" t="t" r="r" b="b"/>
              <a:pathLst>
                <a:path w="219" h="12751" extrusionOk="0">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333325" y="3490675"/>
              <a:ext cx="208500" cy="390900"/>
            </a:xfrm>
            <a:custGeom>
              <a:avLst/>
              <a:gdLst/>
              <a:ahLst/>
              <a:cxnLst/>
              <a:rect l="l" t="t" r="r" b="b"/>
              <a:pathLst>
                <a:path w="8340" h="15636" extrusionOk="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075825" y="3426425"/>
              <a:ext cx="221700" cy="421725"/>
            </a:xfrm>
            <a:custGeom>
              <a:avLst/>
              <a:gdLst/>
              <a:ahLst/>
              <a:cxnLst/>
              <a:rect l="l" t="t" r="r" b="b"/>
              <a:pathLst>
                <a:path w="8868" h="16869" extrusionOk="0">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11400" y="3529725"/>
              <a:ext cx="6600" cy="346175"/>
            </a:xfrm>
            <a:custGeom>
              <a:avLst/>
              <a:gdLst/>
              <a:ahLst/>
              <a:cxnLst/>
              <a:rect l="l" t="t" r="r" b="b"/>
              <a:pathLst>
                <a:path w="264" h="13847" extrusionOk="0">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263925" y="3472775"/>
              <a:ext cx="6825" cy="370675"/>
            </a:xfrm>
            <a:custGeom>
              <a:avLst/>
              <a:gdLst/>
              <a:ahLst/>
              <a:cxnLst/>
              <a:rect l="l" t="t" r="r" b="b"/>
              <a:pathLst>
                <a:path w="273" h="14827" extrusionOk="0">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3666025" y="1462975"/>
              <a:ext cx="249800" cy="545675"/>
            </a:xfrm>
            <a:custGeom>
              <a:avLst/>
              <a:gdLst/>
              <a:ahLst/>
              <a:cxnLst/>
              <a:rect l="l" t="t" r="r" b="b"/>
              <a:pathLst>
                <a:path w="9992" h="21827" extrusionOk="0">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3290375" y="1216825"/>
              <a:ext cx="304675" cy="623850"/>
            </a:xfrm>
            <a:custGeom>
              <a:avLst/>
              <a:gdLst/>
              <a:ahLst/>
              <a:cxnLst/>
              <a:rect l="l" t="t" r="r" b="b"/>
              <a:pathLst>
                <a:path w="12187" h="24954" extrusionOk="0">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3881525" y="1594675"/>
              <a:ext cx="4650" cy="400525"/>
            </a:xfrm>
            <a:custGeom>
              <a:avLst/>
              <a:gdLst/>
              <a:ahLst/>
              <a:cxnLst/>
              <a:rect l="l" t="t" r="r" b="b"/>
              <a:pathLst>
                <a:path w="186" h="16021" extrusionOk="0">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3564175" y="1398625"/>
              <a:ext cx="4725" cy="424350"/>
            </a:xfrm>
            <a:custGeom>
              <a:avLst/>
              <a:gdLst/>
              <a:ahLst/>
              <a:cxnLst/>
              <a:rect l="l" t="t" r="r" b="b"/>
              <a:pathLst>
                <a:path w="189" h="16974" extrusionOk="0">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3667275" y="2066575"/>
              <a:ext cx="249775" cy="516375"/>
            </a:xfrm>
            <a:custGeom>
              <a:avLst/>
              <a:gdLst/>
              <a:ahLst/>
              <a:cxnLst/>
              <a:rect l="l" t="t" r="r" b="b"/>
              <a:pathLst>
                <a:path w="9991" h="20655" extrusionOk="0">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3291725" y="1865875"/>
              <a:ext cx="304625" cy="586775"/>
            </a:xfrm>
            <a:custGeom>
              <a:avLst/>
              <a:gdLst/>
              <a:ahLst/>
              <a:cxnLst/>
              <a:rect l="l" t="t" r="r" b="b"/>
              <a:pathLst>
                <a:path w="12185" h="23471" extrusionOk="0">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3882750" y="2172700"/>
              <a:ext cx="4650" cy="400550"/>
            </a:xfrm>
            <a:custGeom>
              <a:avLst/>
              <a:gdLst/>
              <a:ahLst/>
              <a:cxnLst/>
              <a:rect l="l" t="t" r="r" b="b"/>
              <a:pathLst>
                <a:path w="186" h="16022" extrusionOk="0">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3565500" y="2014025"/>
              <a:ext cx="4700" cy="424350"/>
            </a:xfrm>
            <a:custGeom>
              <a:avLst/>
              <a:gdLst/>
              <a:ahLst/>
              <a:cxnLst/>
              <a:rect l="l" t="t" r="r" b="b"/>
              <a:pathLst>
                <a:path w="188" h="16974" extrusionOk="0">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3668775" y="2754950"/>
              <a:ext cx="249675" cy="480125"/>
            </a:xfrm>
            <a:custGeom>
              <a:avLst/>
              <a:gdLst/>
              <a:ahLst/>
              <a:cxnLst/>
              <a:rect l="l" t="t" r="r" b="b"/>
              <a:pathLst>
                <a:path w="9987" h="19205" extrusionOk="0">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3293325" y="2610750"/>
              <a:ext cx="304500" cy="540725"/>
            </a:xfrm>
            <a:custGeom>
              <a:avLst/>
              <a:gdLst/>
              <a:ahLst/>
              <a:cxnLst/>
              <a:rect l="l" t="t" r="r" b="b"/>
              <a:pathLst>
                <a:path w="12180" h="21629" extrusionOk="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3884125" y="2829450"/>
              <a:ext cx="4650" cy="400525"/>
            </a:xfrm>
            <a:custGeom>
              <a:avLst/>
              <a:gdLst/>
              <a:ahLst/>
              <a:cxnLst/>
              <a:rect l="l" t="t" r="r" b="b"/>
              <a:pathLst>
                <a:path w="186" h="16021" extrusionOk="0">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3567000" y="2717100"/>
              <a:ext cx="4700" cy="424400"/>
            </a:xfrm>
            <a:custGeom>
              <a:avLst/>
              <a:gdLst/>
              <a:ahLst/>
              <a:cxnLst/>
              <a:rect l="l" t="t" r="r" b="b"/>
              <a:pathLst>
                <a:path w="188" h="16976" extrusionOk="0">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3669975" y="3343400"/>
              <a:ext cx="249650" cy="453875"/>
            </a:xfrm>
            <a:custGeom>
              <a:avLst/>
              <a:gdLst/>
              <a:ahLst/>
              <a:cxnLst/>
              <a:rect l="l" t="t" r="r" b="b"/>
              <a:pathLst>
                <a:path w="9986" h="18155" extrusionOk="0">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3294650" y="3240000"/>
              <a:ext cx="304450" cy="507450"/>
            </a:xfrm>
            <a:custGeom>
              <a:avLst/>
              <a:gdLst/>
              <a:ahLst/>
              <a:cxnLst/>
              <a:rect l="l" t="t" r="r" b="b"/>
              <a:pathLst>
                <a:path w="12178" h="20298" extrusionOk="0">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3885325" y="3394950"/>
              <a:ext cx="4650" cy="400550"/>
            </a:xfrm>
            <a:custGeom>
              <a:avLst/>
              <a:gdLst/>
              <a:ahLst/>
              <a:cxnLst/>
              <a:rect l="l" t="t" r="r" b="b"/>
              <a:pathLst>
                <a:path w="186" h="16022" extrusionOk="0">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3568250" y="3316175"/>
              <a:ext cx="4725" cy="424350"/>
            </a:xfrm>
            <a:custGeom>
              <a:avLst/>
              <a:gdLst/>
              <a:ahLst/>
              <a:cxnLst/>
              <a:rect l="l" t="t" r="r" b="b"/>
              <a:pathLst>
                <a:path w="189" h="16974" extrusionOk="0">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732475" y="238125"/>
              <a:ext cx="2556750" cy="1931825"/>
            </a:xfrm>
            <a:custGeom>
              <a:avLst/>
              <a:gdLst/>
              <a:ahLst/>
              <a:cxnLst/>
              <a:rect l="l" t="t" r="r" b="b"/>
              <a:pathLst>
                <a:path w="102270" h="77273" extrusionOk="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2469575" y="286600"/>
              <a:ext cx="4256375" cy="2835700"/>
            </a:xfrm>
            <a:custGeom>
              <a:avLst/>
              <a:gdLst/>
              <a:ahLst/>
              <a:cxnLst/>
              <a:rect l="l" t="t" r="r" b="b"/>
              <a:pathLst>
                <a:path w="170255" h="113428" extrusionOk="0">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912750" y="3275075"/>
              <a:ext cx="5605800" cy="842375"/>
            </a:xfrm>
            <a:custGeom>
              <a:avLst/>
              <a:gdLst/>
              <a:ahLst/>
              <a:cxnLst/>
              <a:rect l="l" t="t" r="r" b="b"/>
              <a:pathLst>
                <a:path w="224232" h="33695" extrusionOk="0">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2399975" y="4964925"/>
              <a:ext cx="4599750" cy="505100"/>
            </a:xfrm>
            <a:custGeom>
              <a:avLst/>
              <a:gdLst/>
              <a:ahLst/>
              <a:cxnLst/>
              <a:rect l="l" t="t" r="r" b="b"/>
              <a:pathLst>
                <a:path w="183990" h="20204" extrusionOk="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619950" y="5078100"/>
              <a:ext cx="3263475" cy="398600"/>
            </a:xfrm>
            <a:custGeom>
              <a:avLst/>
              <a:gdLst/>
              <a:ahLst/>
              <a:cxnLst/>
              <a:rect l="l" t="t" r="r" b="b"/>
              <a:pathLst>
                <a:path w="130539" h="15944" extrusionOk="0">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6367575" y="671825"/>
              <a:ext cx="11525" cy="3569325"/>
            </a:xfrm>
            <a:custGeom>
              <a:avLst/>
              <a:gdLst/>
              <a:ahLst/>
              <a:cxnLst/>
              <a:rect l="l" t="t" r="r" b="b"/>
              <a:pathLst>
                <a:path w="461" h="142773" extrusionOk="0">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938975" y="924525"/>
              <a:ext cx="15075" cy="4355700"/>
            </a:xfrm>
            <a:custGeom>
              <a:avLst/>
              <a:gdLst/>
              <a:ahLst/>
              <a:cxnLst/>
              <a:rect l="l" t="t" r="r" b="b"/>
              <a:pathLst>
                <a:path w="603" h="174228" extrusionOk="0">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34"/>
          <p:cNvSpPr/>
          <p:nvPr/>
        </p:nvSpPr>
        <p:spPr>
          <a:xfrm>
            <a:off x="7481750" y="-47523"/>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8238;p35">
            <a:extLst>
              <a:ext uri="{FF2B5EF4-FFF2-40B4-BE49-F238E27FC236}">
                <a16:creationId xmlns:a16="http://schemas.microsoft.com/office/drawing/2014/main" id="{894B0A49-27CC-5E82-42AB-AF9B269E9109}"/>
              </a:ext>
            </a:extLst>
          </p:cNvPr>
          <p:cNvSpPr txBox="1">
            <a:spLocks/>
          </p:cNvSpPr>
          <p:nvPr/>
        </p:nvSpPr>
        <p:spPr>
          <a:xfrm>
            <a:off x="4283275" y="1771210"/>
            <a:ext cx="4739675" cy="27039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9pPr>
          </a:lstStyle>
          <a:p>
            <a:pPr algn="l">
              <a:spcAft>
                <a:spcPts val="1600"/>
              </a:spcAft>
            </a:pPr>
            <a:r>
              <a:rPr lang="en-US" sz="1400" dirty="0"/>
              <a:t>1. The application helps users save money on gas.</a:t>
            </a:r>
          </a:p>
          <a:p>
            <a:pPr algn="l">
              <a:spcAft>
                <a:spcPts val="1600"/>
              </a:spcAft>
            </a:pPr>
            <a:r>
              <a:rPr lang="en-US" sz="1400" dirty="0"/>
              <a:t>2. Users input their car info and destination for the most fuel-efficient route.</a:t>
            </a:r>
          </a:p>
          <a:p>
            <a:pPr algn="l">
              <a:spcAft>
                <a:spcPts val="1600"/>
              </a:spcAft>
            </a:pPr>
            <a:r>
              <a:rPr lang="en-US" sz="1400" dirty="0"/>
              <a:t>3. App uses real-time gas prices, mileage data, and terrain data to calculate trip cost.</a:t>
            </a:r>
          </a:p>
          <a:p>
            <a:pPr algn="l">
              <a:spcAft>
                <a:spcPts val="1600"/>
              </a:spcAft>
            </a:pPr>
            <a:r>
              <a:rPr lang="en-US" sz="1400" dirty="0"/>
              <a:t>4. App works with many types of gas vehicles.</a:t>
            </a:r>
          </a:p>
          <a:p>
            <a:pPr algn="l">
              <a:spcAft>
                <a:spcPts val="1600"/>
              </a:spcAft>
            </a:pPr>
            <a:r>
              <a:rPr lang="en-US" sz="1400" dirty="0"/>
              <a:t>5. App is user-friendly and easy to use.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sp>
        <p:nvSpPr>
          <p:cNvPr id="8235" name="Google Shape;8235;p35"/>
          <p:cNvSpPr/>
          <p:nvPr/>
        </p:nvSpPr>
        <p:spPr>
          <a:xfrm>
            <a:off x="669900" y="1518300"/>
            <a:ext cx="7804200" cy="362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Intended Market</a:t>
            </a:r>
            <a:endParaRPr dirty="0"/>
          </a:p>
        </p:txBody>
      </p:sp>
      <p:sp>
        <p:nvSpPr>
          <p:cNvPr id="8237" name="Google Shape;8237;p35"/>
          <p:cNvSpPr txBox="1">
            <a:spLocks noGrp="1"/>
          </p:cNvSpPr>
          <p:nvPr>
            <p:ph type="subTitle" idx="1"/>
          </p:nvPr>
        </p:nvSpPr>
        <p:spPr>
          <a:xfrm>
            <a:off x="914400" y="1765007"/>
            <a:ext cx="33963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Greenway</a:t>
            </a:r>
            <a:endParaRPr dirty="0"/>
          </a:p>
        </p:txBody>
      </p:sp>
      <p:sp>
        <p:nvSpPr>
          <p:cNvPr id="8238" name="Google Shape;8238;p35"/>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sz="1100" b="1" dirty="0"/>
              <a:t>Product Users</a:t>
            </a:r>
          </a:p>
          <a:p>
            <a:pPr marL="0" lvl="0" indent="0" algn="l" rtl="0">
              <a:spcBef>
                <a:spcPts val="0"/>
              </a:spcBef>
              <a:spcAft>
                <a:spcPts val="1600"/>
              </a:spcAft>
              <a:buNone/>
            </a:pPr>
            <a:r>
              <a:rPr lang="en-US" sz="1100" dirty="0"/>
              <a:t>The product user is anyone who can drive and hence will be using the product. The product users have the most influence on the requirements of the application and its overall development since the purpose of the application is help these users choose a cost-effective eco-friendly route for a journey.</a:t>
            </a:r>
            <a:endParaRPr sz="1100" dirty="0"/>
          </a:p>
        </p:txBody>
      </p:sp>
      <p:pic>
        <p:nvPicPr>
          <p:cNvPr id="8239" name="Google Shape;8239;p35"/>
          <p:cNvPicPr preferRelativeResize="0"/>
          <p:nvPr/>
        </p:nvPicPr>
        <p:blipFill rotWithShape="1">
          <a:blip r:embed="rId3">
            <a:alphaModFix/>
          </a:blip>
          <a:srcRect t="10692" b="2373"/>
          <a:stretch/>
        </p:blipFill>
        <p:spPr>
          <a:xfrm>
            <a:off x="4606850" y="1930975"/>
            <a:ext cx="3535448" cy="2382048"/>
          </a:xfrm>
          <a:prstGeom prst="rect">
            <a:avLst/>
          </a:prstGeom>
          <a:noFill/>
          <a:ln>
            <a:noFill/>
          </a:ln>
        </p:spPr>
      </p:pic>
      <p:grpSp>
        <p:nvGrpSpPr>
          <p:cNvPr id="8240" name="Google Shape;8240;p35"/>
          <p:cNvGrpSpPr/>
          <p:nvPr/>
        </p:nvGrpSpPr>
        <p:grpSpPr>
          <a:xfrm>
            <a:off x="5719719" y="675728"/>
            <a:ext cx="1223788" cy="21378"/>
            <a:chOff x="3096700" y="3484425"/>
            <a:chExt cx="719875" cy="12575"/>
          </a:xfrm>
        </p:grpSpPr>
        <p:sp>
          <p:nvSpPr>
            <p:cNvPr id="8241" name="Google Shape;8241;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35"/>
          <p:cNvGrpSpPr/>
          <p:nvPr/>
        </p:nvGrpSpPr>
        <p:grpSpPr>
          <a:xfrm>
            <a:off x="2200504" y="675728"/>
            <a:ext cx="1223745" cy="21378"/>
            <a:chOff x="2940000" y="3484425"/>
            <a:chExt cx="719850" cy="12575"/>
          </a:xfrm>
        </p:grpSpPr>
        <p:sp>
          <p:nvSpPr>
            <p:cNvPr id="8252" name="Google Shape;8252;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35"/>
          <p:cNvGrpSpPr/>
          <p:nvPr/>
        </p:nvGrpSpPr>
        <p:grpSpPr>
          <a:xfrm>
            <a:off x="8282003" y="1820192"/>
            <a:ext cx="349968" cy="2052568"/>
            <a:chOff x="1037125" y="2236325"/>
            <a:chExt cx="149100" cy="874475"/>
          </a:xfrm>
        </p:grpSpPr>
        <p:sp>
          <p:nvSpPr>
            <p:cNvPr id="8267" name="Google Shape;8267;p3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306"/>
        <p:cNvGrpSpPr/>
        <p:nvPr/>
      </p:nvGrpSpPr>
      <p:grpSpPr>
        <a:xfrm>
          <a:off x="0" y="0"/>
          <a:ext cx="0" cy="0"/>
          <a:chOff x="0" y="0"/>
          <a:chExt cx="0" cy="0"/>
        </a:xfrm>
      </p:grpSpPr>
      <p:sp>
        <p:nvSpPr>
          <p:cNvPr id="8308" name="Google Shape;8308;p36"/>
          <p:cNvSpPr txBox="1">
            <a:spLocks noGrp="1"/>
          </p:cNvSpPr>
          <p:nvPr>
            <p:ph type="title"/>
          </p:nvPr>
        </p:nvSpPr>
        <p:spPr>
          <a:xfrm>
            <a:off x="1700775" y="1876642"/>
            <a:ext cx="5742600" cy="12653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Planning a road trip? Don't leave home without our gas cost calculator app. It's the perfect tool for helping you save money on gas and make informed travel decisions.</a:t>
            </a:r>
          </a:p>
        </p:txBody>
      </p:sp>
      <p:sp>
        <p:nvSpPr>
          <p:cNvPr id="5" name="Google Shape;8236;p35">
            <a:extLst>
              <a:ext uri="{FF2B5EF4-FFF2-40B4-BE49-F238E27FC236}">
                <a16:creationId xmlns:a16="http://schemas.microsoft.com/office/drawing/2014/main" id="{6DA1A567-309A-F26C-8542-4B0B98580029}"/>
              </a:ext>
            </a:extLst>
          </p:cNvPr>
          <p:cNvSpPr txBox="1">
            <a:spLocks/>
          </p:cNvSpPr>
          <p:nvPr/>
        </p:nvSpPr>
        <p:spPr>
          <a:xfrm>
            <a:off x="1370691" y="472654"/>
            <a:ext cx="5742600" cy="478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800"/>
              <a:buFont typeface="Poppins"/>
              <a:buNone/>
              <a:defRPr sz="1800" b="0" i="0" u="none" strike="noStrike" cap="none">
                <a:solidFill>
                  <a:schemeClr val="lt1"/>
                </a:solidFill>
                <a:latin typeface="Poppins ExtraBold"/>
                <a:ea typeface="Poppins ExtraBold"/>
                <a:cs typeface="Poppins ExtraBold"/>
                <a:sym typeface="Poppins ExtraBold"/>
              </a:defRPr>
            </a:lvl1pPr>
            <a:lvl2pPr marR="0" lvl="1"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2pPr>
            <a:lvl3pPr marR="0" lvl="2"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3pPr>
            <a:lvl4pPr marR="0" lvl="3"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4pPr>
            <a:lvl5pPr marR="0" lvl="4"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5pPr>
            <a:lvl6pPr marR="0" lvl="5"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6pPr>
            <a:lvl7pPr marR="0" lvl="6"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7pPr>
            <a:lvl8pPr marR="0" lvl="7"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8pPr>
            <a:lvl9pPr marR="0" lvl="8"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9pPr>
          </a:lstStyle>
          <a:p>
            <a:r>
              <a:rPr lang="en-CA" sz="2800" dirty="0"/>
              <a:t>DEMO</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775"/>
        <p:cNvGrpSpPr/>
        <p:nvPr/>
      </p:nvGrpSpPr>
      <p:grpSpPr>
        <a:xfrm>
          <a:off x="0" y="0"/>
          <a:ext cx="0" cy="0"/>
          <a:chOff x="0" y="0"/>
          <a:chExt cx="0" cy="0"/>
        </a:xfrm>
      </p:grpSpPr>
      <p:sp>
        <p:nvSpPr>
          <p:cNvPr id="8776" name="Google Shape;8776;p39"/>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Electric Cars</a:t>
            </a:r>
            <a:endParaRPr dirty="0"/>
          </a:p>
        </p:txBody>
      </p:sp>
      <p:sp>
        <p:nvSpPr>
          <p:cNvPr id="8777" name="Google Shape;8777;p39"/>
          <p:cNvSpPr txBox="1">
            <a:spLocks noGrp="1"/>
          </p:cNvSpPr>
          <p:nvPr>
            <p:ph type="subTitle" idx="2"/>
          </p:nvPr>
        </p:nvSpPr>
        <p:spPr>
          <a:xfrm>
            <a:off x="3535206" y="2768289"/>
            <a:ext cx="207358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Charging Stations</a:t>
            </a:r>
            <a:endParaRPr dirty="0"/>
          </a:p>
        </p:txBody>
      </p:sp>
      <p:sp>
        <p:nvSpPr>
          <p:cNvPr id="8778" name="Google Shape;8778;p39"/>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Other Provinces</a:t>
            </a:r>
            <a:endParaRPr dirty="0"/>
          </a:p>
        </p:txBody>
      </p:sp>
      <p:sp>
        <p:nvSpPr>
          <p:cNvPr id="8779" name="Google Shape;8779;p39"/>
          <p:cNvSpPr txBox="1">
            <a:spLocks noGrp="1"/>
          </p:cNvSpPr>
          <p:nvPr>
            <p:ph type="subTitle" idx="4"/>
          </p:nvPr>
        </p:nvSpPr>
        <p:spPr>
          <a:xfrm>
            <a:off x="98872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addition of electric/hybrid cars into the catalog</a:t>
            </a:r>
            <a:endParaRPr dirty="0"/>
          </a:p>
        </p:txBody>
      </p:sp>
      <p:sp>
        <p:nvSpPr>
          <p:cNvPr id="8780" name="Google Shape;8780;p39"/>
          <p:cNvSpPr txBox="1">
            <a:spLocks noGrp="1"/>
          </p:cNvSpPr>
          <p:nvPr>
            <p:ph type="subTitle" idx="5"/>
          </p:nvPr>
        </p:nvSpPr>
        <p:spPr>
          <a:xfrm>
            <a:off x="359157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addition of charging station for electric cars</a:t>
            </a:r>
            <a:endParaRPr dirty="0"/>
          </a:p>
        </p:txBody>
      </p:sp>
      <p:sp>
        <p:nvSpPr>
          <p:cNvPr id="8781" name="Google Shape;8781;p39"/>
          <p:cNvSpPr txBox="1">
            <a:spLocks noGrp="1"/>
          </p:cNvSpPr>
          <p:nvPr>
            <p:ph type="subTitle" idx="6"/>
          </p:nvPr>
        </p:nvSpPr>
        <p:spPr>
          <a:xfrm>
            <a:off x="619442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 is the farthest planet from the Sun</a:t>
            </a:r>
            <a:endParaRPr/>
          </a:p>
        </p:txBody>
      </p:sp>
      <p:sp>
        <p:nvSpPr>
          <p:cNvPr id="8782" name="Google Shape;8782;p3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Future Developments</a:t>
            </a:r>
            <a:endParaRPr dirty="0"/>
          </a:p>
        </p:txBody>
      </p:sp>
      <p:grpSp>
        <p:nvGrpSpPr>
          <p:cNvPr id="8786" name="Google Shape;8786;p39"/>
          <p:cNvGrpSpPr/>
          <p:nvPr/>
        </p:nvGrpSpPr>
        <p:grpSpPr>
          <a:xfrm>
            <a:off x="2200504" y="675728"/>
            <a:ext cx="1090550" cy="21378"/>
            <a:chOff x="2940000" y="3484425"/>
            <a:chExt cx="641500" cy="12575"/>
          </a:xfrm>
        </p:grpSpPr>
        <p:sp>
          <p:nvSpPr>
            <p:cNvPr id="8787" name="Google Shape;878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39"/>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39"/>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39"/>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39"/>
          <p:cNvGrpSpPr/>
          <p:nvPr/>
        </p:nvGrpSpPr>
        <p:grpSpPr>
          <a:xfrm>
            <a:off x="5852957" y="675728"/>
            <a:ext cx="1090550" cy="21378"/>
            <a:chOff x="3175075" y="3484425"/>
            <a:chExt cx="641500" cy="12575"/>
          </a:xfrm>
        </p:grpSpPr>
        <p:sp>
          <p:nvSpPr>
            <p:cNvPr id="8797" name="Google Shape;879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39"/>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39"/>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39"/>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Picture 12">
            <a:extLst>
              <a:ext uri="{FF2B5EF4-FFF2-40B4-BE49-F238E27FC236}">
                <a16:creationId xmlns:a16="http://schemas.microsoft.com/office/drawing/2014/main" id="{3A904595-2BAB-8F06-48ED-C0BCD95FB18B}"/>
              </a:ext>
            </a:extLst>
          </p:cNvPr>
          <p:cNvPicPr>
            <a:picLocks noChangeAspect="1"/>
          </p:cNvPicPr>
          <p:nvPr/>
        </p:nvPicPr>
        <p:blipFill>
          <a:blip r:embed="rId3"/>
          <a:stretch>
            <a:fillRect/>
          </a:stretch>
        </p:blipFill>
        <p:spPr>
          <a:xfrm>
            <a:off x="1658670" y="1918685"/>
            <a:ext cx="622409" cy="406295"/>
          </a:xfrm>
          <a:prstGeom prst="rect">
            <a:avLst/>
          </a:prstGeom>
        </p:spPr>
      </p:pic>
      <p:grpSp>
        <p:nvGrpSpPr>
          <p:cNvPr id="14" name="Google Shape;25646;p72">
            <a:extLst>
              <a:ext uri="{FF2B5EF4-FFF2-40B4-BE49-F238E27FC236}">
                <a16:creationId xmlns:a16="http://schemas.microsoft.com/office/drawing/2014/main" id="{73782497-7739-5CC6-28E1-BF3D38C79960}"/>
              </a:ext>
            </a:extLst>
          </p:cNvPr>
          <p:cNvGrpSpPr/>
          <p:nvPr/>
        </p:nvGrpSpPr>
        <p:grpSpPr>
          <a:xfrm>
            <a:off x="4367731" y="1918685"/>
            <a:ext cx="408530" cy="406295"/>
            <a:chOff x="3527780" y="2885263"/>
            <a:chExt cx="347435" cy="345534"/>
          </a:xfrm>
        </p:grpSpPr>
        <p:sp>
          <p:nvSpPr>
            <p:cNvPr id="15" name="Google Shape;25647;p72">
              <a:extLst>
                <a:ext uri="{FF2B5EF4-FFF2-40B4-BE49-F238E27FC236}">
                  <a16:creationId xmlns:a16="http://schemas.microsoft.com/office/drawing/2014/main" id="{62ADE308-900B-9A91-A112-DFF82F282E26}"/>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648;p72">
              <a:extLst>
                <a:ext uri="{FF2B5EF4-FFF2-40B4-BE49-F238E27FC236}">
                  <a16:creationId xmlns:a16="http://schemas.microsoft.com/office/drawing/2014/main" id="{52EBAA1E-8F9E-3C7B-852D-FC0D8C9C0E67}"/>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649;p72">
              <a:extLst>
                <a:ext uri="{FF2B5EF4-FFF2-40B4-BE49-F238E27FC236}">
                  <a16:creationId xmlns:a16="http://schemas.microsoft.com/office/drawing/2014/main" id="{45FAD37D-8BC3-B1C4-813A-E77C9820241D}"/>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650;p72">
              <a:extLst>
                <a:ext uri="{FF2B5EF4-FFF2-40B4-BE49-F238E27FC236}">
                  <a16:creationId xmlns:a16="http://schemas.microsoft.com/office/drawing/2014/main" id="{509F0FBF-D3F5-67CF-9C5A-0D2E5CC42004}"/>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651;p72">
              <a:extLst>
                <a:ext uri="{FF2B5EF4-FFF2-40B4-BE49-F238E27FC236}">
                  <a16:creationId xmlns:a16="http://schemas.microsoft.com/office/drawing/2014/main" id="{BE6E01DC-BF6E-7F3F-46FF-181B3468CDC2}"/>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652;p72">
              <a:extLst>
                <a:ext uri="{FF2B5EF4-FFF2-40B4-BE49-F238E27FC236}">
                  <a16:creationId xmlns:a16="http://schemas.microsoft.com/office/drawing/2014/main" id="{277E9293-9282-D546-1A74-253A103C4F93}"/>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653;p72">
              <a:extLst>
                <a:ext uri="{FF2B5EF4-FFF2-40B4-BE49-F238E27FC236}">
                  <a16:creationId xmlns:a16="http://schemas.microsoft.com/office/drawing/2014/main" id="{5D051D27-AF2C-7F16-495B-BA5F550B7C67}"/>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654;p72">
              <a:extLst>
                <a:ext uri="{FF2B5EF4-FFF2-40B4-BE49-F238E27FC236}">
                  <a16:creationId xmlns:a16="http://schemas.microsoft.com/office/drawing/2014/main" id="{F57889F7-2B64-47A9-A49B-78A7C0D72FF0}"/>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655;p72">
              <a:extLst>
                <a:ext uri="{FF2B5EF4-FFF2-40B4-BE49-F238E27FC236}">
                  <a16:creationId xmlns:a16="http://schemas.microsoft.com/office/drawing/2014/main" id="{6C40A042-D73D-DF3E-CA7F-35F9D6398E1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656;p72">
              <a:extLst>
                <a:ext uri="{FF2B5EF4-FFF2-40B4-BE49-F238E27FC236}">
                  <a16:creationId xmlns:a16="http://schemas.microsoft.com/office/drawing/2014/main" id="{A3BA3326-FF28-8F85-84F3-9C37776DD062}"/>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657;p72">
              <a:extLst>
                <a:ext uri="{FF2B5EF4-FFF2-40B4-BE49-F238E27FC236}">
                  <a16:creationId xmlns:a16="http://schemas.microsoft.com/office/drawing/2014/main" id="{9E3285E1-C40E-136E-BDFD-1B878EA99838}"/>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658;p72">
              <a:extLst>
                <a:ext uri="{FF2B5EF4-FFF2-40B4-BE49-F238E27FC236}">
                  <a16:creationId xmlns:a16="http://schemas.microsoft.com/office/drawing/2014/main" id="{0E0E971C-BB34-F90F-1800-D2D15E361F60}"/>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659;p72">
              <a:extLst>
                <a:ext uri="{FF2B5EF4-FFF2-40B4-BE49-F238E27FC236}">
                  <a16:creationId xmlns:a16="http://schemas.microsoft.com/office/drawing/2014/main" id="{52CD60CD-7A65-A826-E9AA-1906EF5CD504}"/>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660;p72">
              <a:extLst>
                <a:ext uri="{FF2B5EF4-FFF2-40B4-BE49-F238E27FC236}">
                  <a16:creationId xmlns:a16="http://schemas.microsoft.com/office/drawing/2014/main" id="{D694DA48-0534-AC10-264D-D6C78911EA14}"/>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661;p72">
              <a:extLst>
                <a:ext uri="{FF2B5EF4-FFF2-40B4-BE49-F238E27FC236}">
                  <a16:creationId xmlns:a16="http://schemas.microsoft.com/office/drawing/2014/main" id="{3E612332-9E9E-E4A6-6695-E8F9D4FB78AB}"/>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662;p72">
              <a:extLst>
                <a:ext uri="{FF2B5EF4-FFF2-40B4-BE49-F238E27FC236}">
                  <a16:creationId xmlns:a16="http://schemas.microsoft.com/office/drawing/2014/main" id="{802CA006-798D-FB93-FDF2-048913DB1D2C}"/>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663;p72">
              <a:extLst>
                <a:ext uri="{FF2B5EF4-FFF2-40B4-BE49-F238E27FC236}">
                  <a16:creationId xmlns:a16="http://schemas.microsoft.com/office/drawing/2014/main" id="{2AD7D994-C3C8-F791-1E76-FA8CFF35ADFA}"/>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664;p72">
              <a:extLst>
                <a:ext uri="{FF2B5EF4-FFF2-40B4-BE49-F238E27FC236}">
                  <a16:creationId xmlns:a16="http://schemas.microsoft.com/office/drawing/2014/main" id="{E5698825-7A38-3733-3EFA-7D0690A9C7B5}"/>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5665;p72">
              <a:extLst>
                <a:ext uri="{FF2B5EF4-FFF2-40B4-BE49-F238E27FC236}">
                  <a16:creationId xmlns:a16="http://schemas.microsoft.com/office/drawing/2014/main" id="{97208B4E-A624-A076-18C8-76FFF170955F}"/>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5666;p72">
              <a:extLst>
                <a:ext uri="{FF2B5EF4-FFF2-40B4-BE49-F238E27FC236}">
                  <a16:creationId xmlns:a16="http://schemas.microsoft.com/office/drawing/2014/main" id="{B65854D6-C3E1-31B8-47B2-28AB6E8F179E}"/>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667;p72">
              <a:extLst>
                <a:ext uri="{FF2B5EF4-FFF2-40B4-BE49-F238E27FC236}">
                  <a16:creationId xmlns:a16="http://schemas.microsoft.com/office/drawing/2014/main" id="{319D308C-90C7-C3E7-4C88-AAE9C067FB54}"/>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668;p72">
              <a:extLst>
                <a:ext uri="{FF2B5EF4-FFF2-40B4-BE49-F238E27FC236}">
                  <a16:creationId xmlns:a16="http://schemas.microsoft.com/office/drawing/2014/main" id="{BF19A562-4C93-3227-3F7B-DEE7CE92FF63}"/>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669;p72">
              <a:extLst>
                <a:ext uri="{FF2B5EF4-FFF2-40B4-BE49-F238E27FC236}">
                  <a16:creationId xmlns:a16="http://schemas.microsoft.com/office/drawing/2014/main" id="{37CB1C81-3EB3-0EA2-1C82-ED1820F788A9}"/>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24000;p69">
            <a:extLst>
              <a:ext uri="{FF2B5EF4-FFF2-40B4-BE49-F238E27FC236}">
                <a16:creationId xmlns:a16="http://schemas.microsoft.com/office/drawing/2014/main" id="{6E8742CA-2780-CBF8-6429-8F904F8682C7}"/>
              </a:ext>
            </a:extLst>
          </p:cNvPr>
          <p:cNvGrpSpPr/>
          <p:nvPr/>
        </p:nvGrpSpPr>
        <p:grpSpPr>
          <a:xfrm>
            <a:off x="6982940" y="1919399"/>
            <a:ext cx="385269" cy="405581"/>
            <a:chOff x="7429366" y="3223183"/>
            <a:chExt cx="334634" cy="333904"/>
          </a:xfrm>
        </p:grpSpPr>
        <p:sp>
          <p:nvSpPr>
            <p:cNvPr id="39" name="Google Shape;24001;p69">
              <a:extLst>
                <a:ext uri="{FF2B5EF4-FFF2-40B4-BE49-F238E27FC236}">
                  <a16:creationId xmlns:a16="http://schemas.microsoft.com/office/drawing/2014/main" id="{B0FCD8AD-4636-0014-7D0A-12BBF1E257DA}"/>
                </a:ext>
              </a:extLst>
            </p:cNvPr>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002;p69">
              <a:extLst>
                <a:ext uri="{FF2B5EF4-FFF2-40B4-BE49-F238E27FC236}">
                  <a16:creationId xmlns:a16="http://schemas.microsoft.com/office/drawing/2014/main" id="{4246F699-5325-6747-DB46-CB1A259E36B6}"/>
                </a:ext>
              </a:extLst>
            </p:cNvPr>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4268;p55">
            <a:extLst>
              <a:ext uri="{FF2B5EF4-FFF2-40B4-BE49-F238E27FC236}">
                <a16:creationId xmlns:a16="http://schemas.microsoft.com/office/drawing/2014/main" id="{0BF1A0B5-303E-DD41-E19E-881E067757AA}"/>
              </a:ext>
            </a:extLst>
          </p:cNvPr>
          <p:cNvSpPr txBox="1">
            <a:spLocks/>
          </p:cNvSpPr>
          <p:nvPr/>
        </p:nvSpPr>
        <p:spPr>
          <a:xfrm>
            <a:off x="2675219" y="910208"/>
            <a:ext cx="3624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a:ea typeface="Poppins"/>
                <a:cs typeface="Poppins"/>
                <a:sym typeface="Poppins"/>
              </a:defRPr>
            </a:lvl1pPr>
            <a:lvl2pPr marR="0" lvl="1"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2pPr>
            <a:lvl3pPr marR="0" lvl="2"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3pPr>
            <a:lvl4pPr marR="0" lvl="3"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4pPr>
            <a:lvl5pPr marR="0" lvl="4"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5pPr>
            <a:lvl6pPr marR="0" lvl="5"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6pPr>
            <a:lvl7pPr marR="0" lvl="6"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7pPr>
            <a:lvl8pPr marR="0" lvl="7"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8pPr>
            <a:lvl9pPr marR="0" lvl="8"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9pPr>
          </a:lstStyle>
          <a:p>
            <a:r>
              <a:rPr lang="en-CA" sz="4000"/>
              <a:t>Thanks!</a:t>
            </a:r>
            <a:endParaRPr lang="en-CA" sz="4000" dirty="0"/>
          </a:p>
        </p:txBody>
      </p:sp>
      <p:sp>
        <p:nvSpPr>
          <p:cNvPr id="4" name="Google Shape;14269;p55">
            <a:extLst>
              <a:ext uri="{FF2B5EF4-FFF2-40B4-BE49-F238E27FC236}">
                <a16:creationId xmlns:a16="http://schemas.microsoft.com/office/drawing/2014/main" id="{42E23AC6-6521-0BD0-2107-E396E77EB7B8}"/>
              </a:ext>
            </a:extLst>
          </p:cNvPr>
          <p:cNvSpPr txBox="1">
            <a:spLocks/>
          </p:cNvSpPr>
          <p:nvPr/>
        </p:nvSpPr>
        <p:spPr>
          <a:xfrm>
            <a:off x="2835494" y="1971372"/>
            <a:ext cx="3304200" cy="1407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lang="en-US"/>
              <a:t>Do you have any questions? </a:t>
            </a:r>
            <a:endParaRPr lang="en-US" dirty="0"/>
          </a:p>
        </p:txBody>
      </p:sp>
    </p:spTree>
    <p:extLst>
      <p:ext uri="{BB962C8B-B14F-4D97-AF65-F5344CB8AC3E}">
        <p14:creationId xmlns:p14="http://schemas.microsoft.com/office/powerpoint/2010/main" val="2724074894"/>
      </p:ext>
    </p:extLst>
  </p:cSld>
  <p:clrMapOvr>
    <a:masterClrMapping/>
  </p:clrMapOvr>
</p:sld>
</file>

<file path=ppt/theme/theme1.xml><?xml version="1.0" encoding="utf-8"?>
<a:theme xmlns:a="http://schemas.openxmlformats.org/drawingml/2006/main" name="Construction Project Proposal by Slidesgo">
  <a:themeElements>
    <a:clrScheme name="Simple Light">
      <a:dk1>
        <a:srgbClr val="000000"/>
      </a:dk1>
      <a:lt1>
        <a:srgbClr val="FFFFFF"/>
      </a:lt1>
      <a:dk2>
        <a:srgbClr val="595959"/>
      </a:dk2>
      <a:lt2>
        <a:srgbClr val="EEEEEE"/>
      </a:lt2>
      <a:accent1>
        <a:srgbClr val="D6E577"/>
      </a:accent1>
      <a:accent2>
        <a:srgbClr val="3F4D53"/>
      </a:accent2>
      <a:accent3>
        <a:srgbClr val="FFFFFF"/>
      </a:accent3>
      <a:accent4>
        <a:srgbClr val="F3F3F3"/>
      </a:accent4>
      <a:accent5>
        <a:srgbClr val="B8C466"/>
      </a:accent5>
      <a:accent6>
        <a:srgbClr val="45565D"/>
      </a:accent6>
      <a:hlink>
        <a:srgbClr val="3F4D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TotalTime>
  <Words>341</Words>
  <Application>Microsoft Office PowerPoint</Application>
  <PresentationFormat>On-screen Show (16:9)</PresentationFormat>
  <Paragraphs>51</Paragraphs>
  <Slides>9</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Poppins ExtraBold</vt:lpstr>
      <vt:lpstr>Arial</vt:lpstr>
      <vt:lpstr>Poppins SemiBold</vt:lpstr>
      <vt:lpstr>Poppins</vt:lpstr>
      <vt:lpstr>Poppins Light</vt:lpstr>
      <vt:lpstr>Construction Project Proposal by Slidesgo</vt:lpstr>
      <vt:lpstr>Greenway </vt:lpstr>
      <vt:lpstr>About the Project</vt:lpstr>
      <vt:lpstr>Greenway</vt:lpstr>
      <vt:lpstr>Who Are We?</vt:lpstr>
      <vt:lpstr>Project Goals</vt:lpstr>
      <vt:lpstr>Intended Market</vt:lpstr>
      <vt:lpstr>Planning a road trip? Don't leave home without our gas cost calculator app. It's the perfect tool for helping you save money on gas and make informed travel decisions.</vt:lpstr>
      <vt:lpstr>Future Developments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Greenway </dc:title>
  <cp:lastModifiedBy>Jash Mehta</cp:lastModifiedBy>
  <cp:revision>3</cp:revision>
  <dcterms:modified xsi:type="dcterms:W3CDTF">2023-03-14T18:52:23Z</dcterms:modified>
</cp:coreProperties>
</file>